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68" r:id="rId2"/>
    <p:sldId id="257" r:id="rId3"/>
    <p:sldId id="296" r:id="rId4"/>
    <p:sldId id="298" r:id="rId5"/>
    <p:sldId id="305" r:id="rId6"/>
    <p:sldId id="307" r:id="rId7"/>
    <p:sldId id="308" r:id="rId8"/>
    <p:sldId id="309" r:id="rId9"/>
    <p:sldId id="310" r:id="rId10"/>
    <p:sldId id="297" r:id="rId11"/>
    <p:sldId id="301" r:id="rId12"/>
    <p:sldId id="302" r:id="rId13"/>
    <p:sldId id="303" r:id="rId14"/>
    <p:sldId id="304" r:id="rId15"/>
    <p:sldId id="300" r:id="rId16"/>
    <p:sldId id="311" r:id="rId17"/>
    <p:sldId id="285" r:id="rId18"/>
  </p:sldIdLst>
  <p:sldSz cx="12192000" cy="6858000"/>
  <p:notesSz cx="6858000" cy="9144000"/>
  <p:embeddedFontLst>
    <p:embeddedFont>
      <p:font typeface="나눔바른고딕" charset="-127"/>
      <p:regular r:id="rId20"/>
      <p:bold r:id="rId21"/>
    </p:embeddedFont>
    <p:embeddedFont>
      <p:font typeface="맑은 고딕" pitchFamily="50" charset="-127"/>
      <p:regular r:id="rId22"/>
      <p:bold r:id="rId23"/>
    </p:embeddedFont>
    <p:embeddedFont>
      <p:font typeface="HY견명조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33CC"/>
    <a:srgbClr val="FF66FF"/>
    <a:srgbClr val="586776"/>
    <a:srgbClr val="00B050"/>
    <a:srgbClr val="5CD484"/>
    <a:srgbClr val="C03A2C"/>
    <a:srgbClr val="9BBB59"/>
    <a:srgbClr val="F39C12"/>
    <a:srgbClr val="15A0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87037" autoAdjust="0"/>
  </p:normalViewPr>
  <p:slideViewPr>
    <p:cSldViewPr snapToGrid="0" showGuides="1">
      <p:cViewPr varScale="1">
        <p:scale>
          <a:sx n="145" d="100"/>
          <a:sy n="145" d="100"/>
        </p:scale>
        <p:origin x="-948" y="-108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6" d="100"/>
          <a:sy n="126" d="100"/>
        </p:scale>
        <p:origin x="-490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en-US" dirty="0" smtClean="0"/>
              <a:t>유학 생활에서 가장 불편한 것</a:t>
            </a:r>
            <a:endParaRPr lang="ko-KR" altLang="en-US" dirty="0"/>
          </a:p>
        </c:rich>
      </c:tx>
      <c:layout>
        <c:manualLayout>
          <c:xMode val="edge"/>
          <c:yMode val="edge"/>
          <c:x val="9.6270833333333333E-2"/>
          <c:y val="1.9054097992075296E-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Lbls>
            <c:txPr>
              <a:bodyPr/>
              <a:lstStyle/>
              <a:p>
                <a:pPr>
                  <a:defRPr sz="1200" b="1"/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의사 소통</c:v>
                </c:pt>
                <c:pt idx="1">
                  <c:v>행정 업무</c:v>
                </c:pt>
                <c:pt idx="2">
                  <c:v>건물 위치</c:v>
                </c:pt>
                <c:pt idx="3">
                  <c:v>정보 교환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33</c:v>
                </c:pt>
                <c:pt idx="2">
                  <c:v>16</c:v>
                </c:pt>
                <c:pt idx="3">
                  <c:v>11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egendEntry>
        <c:idx val="0"/>
        <c:txPr>
          <a:bodyPr/>
          <a:lstStyle/>
          <a:p>
            <a:pPr>
              <a:defRPr sz="1200"/>
            </a:pPr>
            <a:endParaRPr lang="ko-KR"/>
          </a:p>
        </c:txPr>
      </c:legendEntry>
      <c:legendEntry>
        <c:idx val="1"/>
        <c:txPr>
          <a:bodyPr/>
          <a:lstStyle/>
          <a:p>
            <a:pPr>
              <a:defRPr sz="1200"/>
            </a:pPr>
            <a:endParaRPr lang="ko-KR"/>
          </a:p>
        </c:txPr>
      </c:legendEntry>
      <c:legendEntry>
        <c:idx val="2"/>
        <c:txPr>
          <a:bodyPr/>
          <a:lstStyle/>
          <a:p>
            <a:pPr>
              <a:defRPr sz="1200"/>
            </a:pPr>
            <a:endParaRPr lang="ko-KR"/>
          </a:p>
        </c:txPr>
      </c:legendEntry>
      <c:legendEntry>
        <c:idx val="3"/>
        <c:txPr>
          <a:bodyPr/>
          <a:lstStyle/>
          <a:p>
            <a:pPr>
              <a:defRPr sz="1200"/>
            </a:pPr>
            <a:endParaRPr lang="ko-KR"/>
          </a:p>
        </c:txPr>
      </c:legendEntry>
      <c:layout/>
      <c:overlay val="0"/>
      <c:txPr>
        <a:bodyPr/>
        <a:lstStyle/>
        <a:p>
          <a:pPr>
            <a:defRPr sz="15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A81BF-12D5-4C77-A71C-EEEC40CD482F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6F706-F56F-487F-A298-EA141199CD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90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fontAlgn="base">
              <a:lnSpc>
                <a:spcPct val="120000"/>
              </a:lnSpc>
              <a:buNone/>
            </a:pPr>
            <a:r>
              <a:rPr lang="ko-KR" altLang="en-US" dirty="0" smtClean="0"/>
              <a:t>많은 유학생들이 학교로 유입 </a:t>
            </a:r>
            <a:endParaRPr lang="en-US" altLang="ko-KR" dirty="0" smtClean="0"/>
          </a:p>
          <a:p>
            <a:pPr marL="0" indent="0" algn="l" fontAlgn="base">
              <a:lnSpc>
                <a:spcPct val="120000"/>
              </a:lnSpc>
              <a:buNone/>
            </a:pPr>
            <a:r>
              <a:rPr lang="ko-KR" altLang="en-US" dirty="0" smtClean="0"/>
              <a:t>외국인 학생들을 위한 어플리케이션은 존재하지 않는다</a:t>
            </a:r>
            <a:r>
              <a:rPr lang="en-US" altLang="ko-KR" dirty="0" smtClean="0"/>
              <a:t>. </a:t>
            </a:r>
          </a:p>
          <a:p>
            <a:pPr marL="0" indent="0" algn="l" fontAlgn="base">
              <a:lnSpc>
                <a:spcPct val="120000"/>
              </a:lnSpc>
              <a:buNone/>
            </a:pPr>
            <a:r>
              <a:rPr lang="en-US" altLang="ko-KR" dirty="0" smtClean="0"/>
              <a:t>1.</a:t>
            </a:r>
            <a:r>
              <a:rPr lang="ko-KR" altLang="en-US" dirty="0" smtClean="0"/>
              <a:t>의사소통에 </a:t>
            </a:r>
            <a:r>
              <a:rPr lang="en-US" altLang="ko-KR" dirty="0" smtClean="0"/>
              <a:t>2.</a:t>
            </a:r>
            <a:r>
              <a:rPr lang="ko-KR" altLang="en-US" dirty="0" smtClean="0"/>
              <a:t>행정 업무를 처리하기 </a:t>
            </a:r>
            <a:r>
              <a:rPr lang="en-US" altLang="ko-KR" dirty="0" smtClean="0"/>
              <a:t>3.</a:t>
            </a:r>
            <a:r>
              <a:rPr lang="ko-KR" altLang="en-US" dirty="0" smtClean="0"/>
              <a:t>지리적인 문제</a:t>
            </a:r>
            <a:endParaRPr lang="en-US" altLang="ko-KR" dirty="0" smtClean="0"/>
          </a:p>
          <a:p>
            <a:pPr marL="0" indent="0" algn="l" fontAlgn="base">
              <a:lnSpc>
                <a:spcPct val="120000"/>
              </a:lnSpc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한국인 학생을 만나고 싶어 하는 외국인 학생들도 많이 존재</a:t>
            </a: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6F706-F56F-487F-A298-EA141199CD6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842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2018-10-28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2018-10-28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2018-10-28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2018-10-28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2018-10-28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2018-10-28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2018-10-28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2018-10-28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2018-10-28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2018-10-28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2018-10-28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/>
              <a:t>2018-10-28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자유형 6"/>
          <p:cNvSpPr/>
          <p:nvPr userDrawn="1"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CafeAlle\Desktop\가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909" y="1401204"/>
            <a:ext cx="5430483" cy="543048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77130" y="2098687"/>
            <a:ext cx="10228332" cy="1330313"/>
          </a:xfr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>
            <a:noAutofit/>
          </a:bodyPr>
          <a:lstStyle/>
          <a:p>
            <a:pPr fontAlgn="base" latinLnBrk="0">
              <a:lnSpc>
                <a:spcPct val="150000"/>
              </a:lnSpc>
            </a:pPr>
            <a:r>
              <a:rPr lang="ko-KR" altLang="en-US" sz="4800" b="1" dirty="0">
                <a:latin typeface="+mj-ea"/>
              </a:rPr>
              <a:t>클라우드 플랫폼을 활용한 </a:t>
            </a:r>
            <a:r>
              <a:rPr lang="en-US" altLang="ko-KR" sz="4800" b="1" dirty="0" smtClean="0">
                <a:latin typeface="+mj-ea"/>
              </a:rPr>
              <a:t/>
            </a:r>
            <a:br>
              <a:rPr lang="en-US" altLang="ko-KR" sz="4800" b="1" dirty="0" smtClean="0">
                <a:latin typeface="+mj-ea"/>
              </a:rPr>
            </a:br>
            <a:r>
              <a:rPr lang="ko-KR" altLang="en-US" sz="4800" b="1" dirty="0" smtClean="0">
                <a:latin typeface="+mj-ea"/>
              </a:rPr>
              <a:t>음성인식 </a:t>
            </a:r>
            <a:r>
              <a:rPr lang="ko-KR" altLang="en-US" sz="4800" b="1" dirty="0">
                <a:latin typeface="+mj-ea"/>
              </a:rPr>
              <a:t>번역 어플리케이션</a:t>
            </a:r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10295222" y="0"/>
            <a:ext cx="1896777" cy="631528"/>
          </a:xfrm>
        </p:spPr>
        <p:txBody>
          <a:bodyPr>
            <a:normAutofit/>
          </a:bodyPr>
          <a:lstStyle/>
          <a:p>
            <a:pPr algn="r"/>
            <a:r>
              <a:rPr lang="en-US" altLang="ko-KR" sz="1400" b="1" dirty="0">
                <a:solidFill>
                  <a:schemeClr val="tx1"/>
                </a:solidFill>
              </a:rPr>
              <a:t>2018</a:t>
            </a:r>
            <a:r>
              <a:rPr lang="ko-KR" altLang="en-US" sz="1400" b="1" dirty="0">
                <a:solidFill>
                  <a:schemeClr val="tx1"/>
                </a:solidFill>
              </a:rPr>
              <a:t>년 </a:t>
            </a:r>
            <a:r>
              <a:rPr lang="en-US" altLang="ko-KR" sz="1400" b="1" dirty="0">
                <a:solidFill>
                  <a:schemeClr val="tx1"/>
                </a:solidFill>
              </a:rPr>
              <a:t>10</a:t>
            </a:r>
            <a:r>
              <a:rPr lang="ko-KR" altLang="en-US" sz="1400" b="1" dirty="0">
                <a:solidFill>
                  <a:schemeClr val="tx1"/>
                </a:solidFill>
              </a:rPr>
              <a:t>월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29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일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r"/>
            <a:r>
              <a:rPr lang="ko-KR" altLang="en-US" sz="1400" b="1" dirty="0" smtClean="0"/>
              <a:t>졸업 작품 </a:t>
            </a:r>
            <a:r>
              <a:rPr lang="ko-KR" altLang="en-US" sz="1400" b="1" dirty="0" err="1" smtClean="0"/>
              <a:t>평가회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270815" y="4951065"/>
            <a:ext cx="3690937" cy="858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201533890 </a:t>
            </a:r>
            <a:r>
              <a:rPr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한현수</a:t>
            </a:r>
            <a:endParaRPr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201533795 </a:t>
            </a:r>
            <a:r>
              <a:rPr lang="ko-KR" altLang="en-US" b="1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유진환</a:t>
            </a:r>
            <a:r>
              <a:rPr lang="ko-KR" altLang="en-US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endParaRPr lang="en-US" altLang="ko-KR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7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418F534-4822-4A6F-A983-931E8B3E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결과물</a:t>
            </a:r>
            <a:endParaRPr lang="ko-KR" alt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022" y="2173162"/>
            <a:ext cx="2101622" cy="4020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815" y="2173162"/>
            <a:ext cx="2101622" cy="4020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5511" y="1519614"/>
            <a:ext cx="156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1) </a:t>
            </a:r>
            <a:r>
              <a:rPr lang="ko-KR" altLang="en-US" b="1" dirty="0" smtClean="0"/>
              <a:t>초기 화면</a:t>
            </a:r>
            <a:endParaRPr lang="ko-KR" altLang="en-US" b="1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 txBox="1">
            <a:spLocks/>
          </p:cNvSpPr>
          <p:nvPr/>
        </p:nvSpPr>
        <p:spPr>
          <a:xfrm>
            <a:off x="3199771" y="6127492"/>
            <a:ext cx="2141666" cy="39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 smtClean="0"/>
              <a:t>Loading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 txBox="1">
            <a:spLocks/>
          </p:cNvSpPr>
          <p:nvPr/>
        </p:nvSpPr>
        <p:spPr>
          <a:xfrm>
            <a:off x="6891022" y="6127492"/>
            <a:ext cx="2141666" cy="39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b="1" dirty="0" smtClean="0"/>
              <a:t>선택화</a:t>
            </a:r>
            <a:r>
              <a:rPr lang="ko-KR" altLang="en-US" sz="2000" b="1" dirty="0"/>
              <a:t>면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78026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418F534-4822-4A6F-A983-931E8B3E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결과물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74" y="2236642"/>
            <a:ext cx="2101622" cy="3940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272" y="2236643"/>
            <a:ext cx="2101622" cy="3940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241" y="2236640"/>
            <a:ext cx="2101622" cy="3940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32811" y="1519614"/>
            <a:ext cx="156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번역 기능</a:t>
            </a:r>
            <a:endParaRPr lang="ko-KR" altLang="en-US"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 txBox="1">
            <a:spLocks/>
          </p:cNvSpPr>
          <p:nvPr/>
        </p:nvSpPr>
        <p:spPr>
          <a:xfrm>
            <a:off x="3600928" y="6176676"/>
            <a:ext cx="2141666" cy="39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b="1" smtClean="0"/>
              <a:t>번역화면</a:t>
            </a:r>
            <a:endParaRPr lang="en-US" altLang="ko-KR" sz="2000" b="1" dirty="0" smtClean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 txBox="1">
            <a:spLocks/>
          </p:cNvSpPr>
          <p:nvPr/>
        </p:nvSpPr>
        <p:spPr>
          <a:xfrm>
            <a:off x="8956241" y="6176673"/>
            <a:ext cx="2141666" cy="39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b="1" dirty="0" err="1" smtClean="0"/>
              <a:t>구글연</a:t>
            </a:r>
            <a:r>
              <a:rPr lang="ko-KR" altLang="en-US" sz="2000" b="1" dirty="0" err="1"/>
              <a:t>결</a:t>
            </a:r>
            <a:endParaRPr lang="en-US" altLang="ko-KR" sz="2000" b="1" dirty="0" smtClean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394" y="2236643"/>
            <a:ext cx="1850206" cy="3803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763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418F534-4822-4A6F-A983-931E8B3E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결과물</a:t>
            </a:r>
            <a:endParaRPr lang="ko-KR" alt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96" y="2184034"/>
            <a:ext cx="2101622" cy="4006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029" y="2184034"/>
            <a:ext cx="2101622" cy="4006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32811" y="1519614"/>
            <a:ext cx="194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3) </a:t>
            </a:r>
            <a:r>
              <a:rPr lang="ko-KR" altLang="en-US" b="1" dirty="0" smtClean="0"/>
              <a:t>길 찾기 기능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 txBox="1">
            <a:spLocks/>
          </p:cNvSpPr>
          <p:nvPr/>
        </p:nvSpPr>
        <p:spPr>
          <a:xfrm>
            <a:off x="3179270" y="6176676"/>
            <a:ext cx="2141666" cy="39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b="1" smtClean="0"/>
              <a:t>건물 선택 화면</a:t>
            </a:r>
            <a:endParaRPr lang="en-US" altLang="ko-KR" sz="2000" b="1" dirty="0" smtClean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 txBox="1">
            <a:spLocks/>
          </p:cNvSpPr>
          <p:nvPr/>
        </p:nvSpPr>
        <p:spPr>
          <a:xfrm>
            <a:off x="6460985" y="6206036"/>
            <a:ext cx="2141666" cy="39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b="1" dirty="0" smtClean="0"/>
              <a:t>해당 건물 지정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31763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418F534-4822-4A6F-A983-931E8B3E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결과물</a:t>
            </a:r>
            <a:endParaRPr lang="ko-KR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980" y="2154843"/>
            <a:ext cx="2101622" cy="404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624" y="2154841"/>
            <a:ext cx="2101622" cy="404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32811" y="1519614"/>
            <a:ext cx="194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4) </a:t>
            </a:r>
            <a:r>
              <a:rPr lang="ko-KR" altLang="en-US" b="1" dirty="0" smtClean="0"/>
              <a:t>커뮤니티 기능</a:t>
            </a:r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 txBox="1">
            <a:spLocks/>
          </p:cNvSpPr>
          <p:nvPr/>
        </p:nvSpPr>
        <p:spPr>
          <a:xfrm>
            <a:off x="3179270" y="6176676"/>
            <a:ext cx="2141666" cy="39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b="1" dirty="0" smtClean="0"/>
              <a:t>커뮤니티 글 선택</a:t>
            </a:r>
            <a:endParaRPr lang="en-US" altLang="ko-KR" sz="2000" b="1" dirty="0" smtClean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 txBox="1">
            <a:spLocks/>
          </p:cNvSpPr>
          <p:nvPr/>
        </p:nvSpPr>
        <p:spPr>
          <a:xfrm>
            <a:off x="6424624" y="6203446"/>
            <a:ext cx="2141666" cy="39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b="1" dirty="0"/>
              <a:t>커</a:t>
            </a:r>
            <a:r>
              <a:rPr lang="ko-KR" altLang="en-US" sz="2000" b="1" dirty="0" smtClean="0"/>
              <a:t>뮤니티 글 작성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31763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418F534-4822-4A6F-A983-931E8B3E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결과물</a:t>
            </a:r>
            <a:endParaRPr lang="ko-KR" altLang="en-US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84" y="2148624"/>
            <a:ext cx="2101621" cy="4021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577" y="2148624"/>
            <a:ext cx="2101621" cy="4021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860" y="2148624"/>
            <a:ext cx="2101621" cy="4021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760" y="2135450"/>
            <a:ext cx="2101621" cy="4021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32810" y="1519614"/>
            <a:ext cx="2315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4) </a:t>
            </a:r>
            <a:r>
              <a:rPr lang="ko-KR" altLang="en-US" b="1" dirty="0" smtClean="0"/>
              <a:t>언어 설정 기능</a:t>
            </a:r>
            <a:endParaRPr lang="ko-KR" altLang="en-US" b="1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 txBox="1">
            <a:spLocks/>
          </p:cNvSpPr>
          <p:nvPr/>
        </p:nvSpPr>
        <p:spPr>
          <a:xfrm>
            <a:off x="1206747" y="6205122"/>
            <a:ext cx="2141666" cy="39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b="1" dirty="0" smtClean="0"/>
              <a:t>언어선택 초기</a:t>
            </a:r>
            <a:endParaRPr lang="en-US" altLang="ko-KR" sz="2000" b="1" dirty="0" smtClean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 txBox="1">
            <a:spLocks/>
          </p:cNvSpPr>
          <p:nvPr/>
        </p:nvSpPr>
        <p:spPr>
          <a:xfrm>
            <a:off x="3977577" y="6223796"/>
            <a:ext cx="2141666" cy="39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b="1" smtClean="0"/>
              <a:t>언어 선택 화면</a:t>
            </a:r>
            <a:endParaRPr lang="en-US" altLang="ko-KR" sz="2000" b="1" dirty="0" smtClean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 txBox="1">
            <a:spLocks/>
          </p:cNvSpPr>
          <p:nvPr/>
        </p:nvSpPr>
        <p:spPr>
          <a:xfrm>
            <a:off x="8054277" y="6205122"/>
            <a:ext cx="2141666" cy="39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b="1" dirty="0" smtClean="0"/>
              <a:t>선택 후 변환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31763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919B9F-5097-4555-8767-12DF45DA3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327025"/>
            <a:ext cx="10515600" cy="1325563"/>
          </a:xfrm>
        </p:spPr>
        <p:txBody>
          <a:bodyPr/>
          <a:lstStyle/>
          <a:p>
            <a:r>
              <a:rPr lang="ko-KR" altLang="en-US" b="1" dirty="0" smtClean="0"/>
              <a:t>기대효과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473" y="2747708"/>
            <a:ext cx="3204953" cy="3204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146878" y="1878147"/>
            <a:ext cx="37181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/>
              <a:t>정보 교환의 장 마련</a:t>
            </a:r>
            <a:endParaRPr lang="en-US" altLang="ko-KR" sz="2800" b="1" dirty="0"/>
          </a:p>
        </p:txBody>
      </p:sp>
      <p:sp>
        <p:nvSpPr>
          <p:cNvPr id="5" name="직사각형 4"/>
          <p:cNvSpPr/>
          <p:nvPr/>
        </p:nvSpPr>
        <p:spPr>
          <a:xfrm>
            <a:off x="1794146" y="5375563"/>
            <a:ext cx="34782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/>
              <a:t>원활한 의사소통</a:t>
            </a:r>
            <a:endParaRPr lang="en-US" altLang="ko-KR" sz="2800" b="1" dirty="0"/>
          </a:p>
        </p:txBody>
      </p:sp>
      <p:pic>
        <p:nvPicPr>
          <p:cNvPr id="1032" name="Picture 8" descr="의사소통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69" y="1979747"/>
            <a:ext cx="5050951" cy="285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 도형 5"/>
          <p:cNvSpPr/>
          <p:nvPr/>
        </p:nvSpPr>
        <p:spPr>
          <a:xfrm>
            <a:off x="6388100" y="3217596"/>
            <a:ext cx="419100" cy="457200"/>
          </a:xfrm>
          <a:prstGeom prst="corne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L 도형 14"/>
          <p:cNvSpPr/>
          <p:nvPr/>
        </p:nvSpPr>
        <p:spPr>
          <a:xfrm rot="10800000">
            <a:off x="6178550" y="3450692"/>
            <a:ext cx="419100" cy="457200"/>
          </a:xfrm>
          <a:prstGeom prst="corne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83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919B9F-5097-4555-8767-12DF45DA3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327025"/>
            <a:ext cx="10515600" cy="1325563"/>
          </a:xfrm>
        </p:spPr>
        <p:txBody>
          <a:bodyPr/>
          <a:lstStyle/>
          <a:p>
            <a:r>
              <a:rPr lang="ko-KR" altLang="en-US" b="1" dirty="0" smtClean="0"/>
              <a:t>기대효과</a:t>
            </a:r>
            <a:endParaRPr lang="ko-KR" altLang="en-US" b="1" dirty="0"/>
          </a:p>
        </p:txBody>
      </p:sp>
      <p:sp>
        <p:nvSpPr>
          <p:cNvPr id="4" name="직사각형 3"/>
          <p:cNvSpPr/>
          <p:nvPr/>
        </p:nvSpPr>
        <p:spPr>
          <a:xfrm>
            <a:off x="8532789" y="3641574"/>
            <a:ext cx="29369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/>
              <a:t>성공적 유학생활</a:t>
            </a:r>
            <a:endParaRPr lang="en-US" altLang="ko-KR" sz="2800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98" y="1563964"/>
            <a:ext cx="7421691" cy="494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632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23491" y="2559915"/>
            <a:ext cx="8676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74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343809" y="2119006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29292"/>
                </a:solidFill>
                <a:latin typeface="+mn-ea"/>
              </a:rPr>
              <a:t>개발 배경</a:t>
            </a:r>
            <a:endParaRPr lang="ko-KR" altLang="en-US" b="1" dirty="0">
              <a:solidFill>
                <a:srgbClr val="929292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809" y="3368863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929292"/>
                </a:solidFill>
                <a:latin typeface="+mn-ea"/>
              </a:rPr>
              <a:t>시스템 구조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43809" y="3969200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29292"/>
                </a:solidFill>
                <a:latin typeface="+mn-ea"/>
              </a:rPr>
              <a:t>주요 기능</a:t>
            </a:r>
            <a:endParaRPr lang="ko-KR" altLang="en-US" b="1" dirty="0">
              <a:solidFill>
                <a:srgbClr val="929292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43809" y="4565855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29292"/>
                </a:solidFill>
                <a:latin typeface="+mn-ea"/>
              </a:rPr>
              <a:t>결과물</a:t>
            </a:r>
            <a:endParaRPr lang="ko-KR" altLang="en-US" b="1" dirty="0">
              <a:solidFill>
                <a:srgbClr val="929292"/>
              </a:solidFill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43809" y="5156137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29292"/>
                </a:solidFill>
                <a:latin typeface="+mn-ea"/>
              </a:rPr>
              <a:t>기대 효과</a:t>
            </a:r>
            <a:endParaRPr lang="en-US" altLang="ko-KR" b="1" dirty="0" smtClean="0">
              <a:solidFill>
                <a:srgbClr val="929292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2441" y="1782030"/>
            <a:ext cx="4916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Table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951349" y="1982084"/>
            <a:ext cx="0" cy="4165053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841631" y="2868280"/>
            <a:ext cx="717259" cy="946760"/>
            <a:chOff x="2557290" y="3247324"/>
            <a:chExt cx="2098675" cy="2770187"/>
          </a:xfrm>
          <a:solidFill>
            <a:schemeClr val="bg1">
              <a:lumMod val="65000"/>
            </a:schemeClr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2557290" y="3247324"/>
              <a:ext cx="2098675" cy="2770187"/>
            </a:xfrm>
            <a:custGeom>
              <a:avLst/>
              <a:gdLst>
                <a:gd name="T0" fmla="*/ 3101 w 5289"/>
                <a:gd name="T1" fmla="*/ 215 h 6981"/>
                <a:gd name="T2" fmla="*/ 2821 w 5289"/>
                <a:gd name="T3" fmla="*/ 27 h 6981"/>
                <a:gd name="T4" fmla="*/ 2536 w 5289"/>
                <a:gd name="T5" fmla="*/ 10 h 6981"/>
                <a:gd name="T6" fmla="*/ 2234 w 5289"/>
                <a:gd name="T7" fmla="*/ 164 h 6981"/>
                <a:gd name="T8" fmla="*/ 716 w 5289"/>
                <a:gd name="T9" fmla="*/ 241 h 6981"/>
                <a:gd name="T10" fmla="*/ 405 w 5289"/>
                <a:gd name="T11" fmla="*/ 311 h 6981"/>
                <a:gd name="T12" fmla="*/ 142 w 5289"/>
                <a:gd name="T13" fmla="*/ 530 h 6981"/>
                <a:gd name="T14" fmla="*/ 8 w 5289"/>
                <a:gd name="T15" fmla="*/ 848 h 6981"/>
                <a:gd name="T16" fmla="*/ 8 w 5289"/>
                <a:gd name="T17" fmla="*/ 6373 h 6981"/>
                <a:gd name="T18" fmla="*/ 142 w 5289"/>
                <a:gd name="T19" fmla="*/ 6693 h 6981"/>
                <a:gd name="T20" fmla="*/ 405 w 5289"/>
                <a:gd name="T21" fmla="*/ 6910 h 6981"/>
                <a:gd name="T22" fmla="*/ 716 w 5289"/>
                <a:gd name="T23" fmla="*/ 6981 h 6981"/>
                <a:gd name="T24" fmla="*/ 4819 w 5289"/>
                <a:gd name="T25" fmla="*/ 6938 h 6981"/>
                <a:gd name="T26" fmla="*/ 5103 w 5289"/>
                <a:gd name="T27" fmla="*/ 6746 h 6981"/>
                <a:gd name="T28" fmla="*/ 5266 w 5289"/>
                <a:gd name="T29" fmla="*/ 6443 h 6981"/>
                <a:gd name="T30" fmla="*/ 5288 w 5289"/>
                <a:gd name="T31" fmla="*/ 920 h 6981"/>
                <a:gd name="T32" fmla="*/ 5186 w 5289"/>
                <a:gd name="T33" fmla="*/ 586 h 6981"/>
                <a:gd name="T34" fmla="*/ 4945 w 5289"/>
                <a:gd name="T35" fmla="*/ 345 h 6981"/>
                <a:gd name="T36" fmla="*/ 4610 w 5289"/>
                <a:gd name="T37" fmla="*/ 242 h 6981"/>
                <a:gd name="T38" fmla="*/ 2821 w 5289"/>
                <a:gd name="T39" fmla="*/ 270 h 6981"/>
                <a:gd name="T40" fmla="*/ 3012 w 5289"/>
                <a:gd name="T41" fmla="*/ 557 h 6981"/>
                <a:gd name="T42" fmla="*/ 3063 w 5289"/>
                <a:gd name="T43" fmla="*/ 811 h 6981"/>
                <a:gd name="T44" fmla="*/ 3681 w 5289"/>
                <a:gd name="T45" fmla="*/ 850 h 6981"/>
                <a:gd name="T46" fmla="*/ 3715 w 5289"/>
                <a:gd name="T47" fmla="*/ 1030 h 6981"/>
                <a:gd name="T48" fmla="*/ 1654 w 5289"/>
                <a:gd name="T49" fmla="*/ 1084 h 6981"/>
                <a:gd name="T50" fmla="*/ 1554 w 5289"/>
                <a:gd name="T51" fmla="*/ 931 h 6981"/>
                <a:gd name="T52" fmla="*/ 2162 w 5289"/>
                <a:gd name="T53" fmla="*/ 830 h 6981"/>
                <a:gd name="T54" fmla="*/ 2276 w 5289"/>
                <a:gd name="T55" fmla="*/ 716 h 6981"/>
                <a:gd name="T56" fmla="*/ 2359 w 5289"/>
                <a:gd name="T57" fmla="*/ 361 h 6981"/>
                <a:gd name="T58" fmla="*/ 2645 w 5289"/>
                <a:gd name="T59" fmla="*/ 227 h 6981"/>
                <a:gd name="T60" fmla="*/ 3778 w 5289"/>
                <a:gd name="T61" fmla="*/ 1269 h 6981"/>
                <a:gd name="T62" fmla="*/ 3961 w 5289"/>
                <a:gd name="T63" fmla="*/ 994 h 6981"/>
                <a:gd name="T64" fmla="*/ 4579 w 5289"/>
                <a:gd name="T65" fmla="*/ 952 h 6981"/>
                <a:gd name="T66" fmla="*/ 716 w 5289"/>
                <a:gd name="T67" fmla="*/ 6272 h 6981"/>
                <a:gd name="T68" fmla="*/ 716 w 5289"/>
                <a:gd name="T69" fmla="*/ 950 h 6981"/>
                <a:gd name="T70" fmla="*/ 1341 w 5289"/>
                <a:gd name="T71" fmla="*/ 1063 h 6981"/>
                <a:gd name="T72" fmla="*/ 1574 w 5289"/>
                <a:gd name="T73" fmla="*/ 1297 h 6981"/>
                <a:gd name="T74" fmla="*/ 5041 w 5289"/>
                <a:gd name="T75" fmla="*/ 6411 h 6981"/>
                <a:gd name="T76" fmla="*/ 4719 w 5289"/>
                <a:gd name="T77" fmla="*/ 6733 h 6981"/>
                <a:gd name="T78" fmla="*/ 570 w 5289"/>
                <a:gd name="T79" fmla="*/ 6733 h 6981"/>
                <a:gd name="T80" fmla="*/ 247 w 5289"/>
                <a:gd name="T81" fmla="*/ 6411 h 6981"/>
                <a:gd name="T82" fmla="*/ 247 w 5289"/>
                <a:gd name="T83" fmla="*/ 812 h 6981"/>
                <a:gd name="T84" fmla="*/ 570 w 5289"/>
                <a:gd name="T85" fmla="*/ 488 h 6981"/>
                <a:gd name="T86" fmla="*/ 2050 w 5289"/>
                <a:gd name="T87" fmla="*/ 563 h 6981"/>
                <a:gd name="T88" fmla="*/ 1566 w 5289"/>
                <a:gd name="T89" fmla="*/ 621 h 6981"/>
                <a:gd name="T90" fmla="*/ 692 w 5289"/>
                <a:gd name="T91" fmla="*/ 725 h 6981"/>
                <a:gd name="T92" fmla="*/ 510 w 5289"/>
                <a:gd name="T93" fmla="*/ 846 h 6981"/>
                <a:gd name="T94" fmla="*/ 483 w 5289"/>
                <a:gd name="T95" fmla="*/ 6289 h 6981"/>
                <a:gd name="T96" fmla="*/ 604 w 5289"/>
                <a:gd name="T97" fmla="*/ 6470 h 6981"/>
                <a:gd name="T98" fmla="*/ 4597 w 5289"/>
                <a:gd name="T99" fmla="*/ 6498 h 6981"/>
                <a:gd name="T100" fmla="*/ 4778 w 5289"/>
                <a:gd name="T101" fmla="*/ 6376 h 6981"/>
                <a:gd name="T102" fmla="*/ 4806 w 5289"/>
                <a:gd name="T103" fmla="*/ 934 h 6981"/>
                <a:gd name="T104" fmla="*/ 4684 w 5289"/>
                <a:gd name="T105" fmla="*/ 751 h 6981"/>
                <a:gd name="T106" fmla="*/ 3849 w 5289"/>
                <a:gd name="T107" fmla="*/ 697 h 6981"/>
                <a:gd name="T108" fmla="*/ 3240 w 5289"/>
                <a:gd name="T109" fmla="*/ 603 h 6981"/>
                <a:gd name="T110" fmla="*/ 4573 w 5289"/>
                <a:gd name="T111" fmla="*/ 468 h 6981"/>
                <a:gd name="T112" fmla="*/ 4952 w 5289"/>
                <a:gd name="T113" fmla="*/ 645 h 6981"/>
                <a:gd name="T114" fmla="*/ 5063 w 5289"/>
                <a:gd name="T115" fmla="*/ 6265 h 6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89" h="6981">
                  <a:moveTo>
                    <a:pt x="4573" y="241"/>
                  </a:moveTo>
                  <a:lnTo>
                    <a:pt x="3127" y="241"/>
                  </a:lnTo>
                  <a:lnTo>
                    <a:pt x="3124" y="241"/>
                  </a:lnTo>
                  <a:lnTo>
                    <a:pt x="3122" y="241"/>
                  </a:lnTo>
                  <a:lnTo>
                    <a:pt x="3101" y="215"/>
                  </a:lnTo>
                  <a:lnTo>
                    <a:pt x="3056" y="164"/>
                  </a:lnTo>
                  <a:lnTo>
                    <a:pt x="3003" y="121"/>
                  </a:lnTo>
                  <a:lnTo>
                    <a:pt x="2946" y="82"/>
                  </a:lnTo>
                  <a:lnTo>
                    <a:pt x="2886" y="51"/>
                  </a:lnTo>
                  <a:lnTo>
                    <a:pt x="2821" y="27"/>
                  </a:lnTo>
                  <a:lnTo>
                    <a:pt x="2752" y="10"/>
                  </a:lnTo>
                  <a:lnTo>
                    <a:pt x="2681" y="1"/>
                  </a:lnTo>
                  <a:lnTo>
                    <a:pt x="2645" y="0"/>
                  </a:lnTo>
                  <a:lnTo>
                    <a:pt x="2607" y="1"/>
                  </a:lnTo>
                  <a:lnTo>
                    <a:pt x="2536" y="10"/>
                  </a:lnTo>
                  <a:lnTo>
                    <a:pt x="2469" y="27"/>
                  </a:lnTo>
                  <a:lnTo>
                    <a:pt x="2404" y="51"/>
                  </a:lnTo>
                  <a:lnTo>
                    <a:pt x="2342" y="82"/>
                  </a:lnTo>
                  <a:lnTo>
                    <a:pt x="2285" y="121"/>
                  </a:lnTo>
                  <a:lnTo>
                    <a:pt x="2234" y="164"/>
                  </a:lnTo>
                  <a:lnTo>
                    <a:pt x="2187" y="215"/>
                  </a:lnTo>
                  <a:lnTo>
                    <a:pt x="2166" y="241"/>
                  </a:lnTo>
                  <a:lnTo>
                    <a:pt x="2164" y="241"/>
                  </a:lnTo>
                  <a:lnTo>
                    <a:pt x="2162" y="241"/>
                  </a:lnTo>
                  <a:lnTo>
                    <a:pt x="716" y="241"/>
                  </a:lnTo>
                  <a:lnTo>
                    <a:pt x="678" y="242"/>
                  </a:lnTo>
                  <a:lnTo>
                    <a:pt x="606" y="250"/>
                  </a:lnTo>
                  <a:lnTo>
                    <a:pt x="536" y="263"/>
                  </a:lnTo>
                  <a:lnTo>
                    <a:pt x="470" y="285"/>
                  </a:lnTo>
                  <a:lnTo>
                    <a:pt x="405" y="311"/>
                  </a:lnTo>
                  <a:lnTo>
                    <a:pt x="345" y="345"/>
                  </a:lnTo>
                  <a:lnTo>
                    <a:pt x="288" y="384"/>
                  </a:lnTo>
                  <a:lnTo>
                    <a:pt x="235" y="427"/>
                  </a:lnTo>
                  <a:lnTo>
                    <a:pt x="185" y="476"/>
                  </a:lnTo>
                  <a:lnTo>
                    <a:pt x="142" y="530"/>
                  </a:lnTo>
                  <a:lnTo>
                    <a:pt x="103" y="586"/>
                  </a:lnTo>
                  <a:lnTo>
                    <a:pt x="70" y="646"/>
                  </a:lnTo>
                  <a:lnTo>
                    <a:pt x="43" y="712"/>
                  </a:lnTo>
                  <a:lnTo>
                    <a:pt x="22" y="778"/>
                  </a:lnTo>
                  <a:lnTo>
                    <a:pt x="8" y="848"/>
                  </a:lnTo>
                  <a:lnTo>
                    <a:pt x="1" y="920"/>
                  </a:lnTo>
                  <a:lnTo>
                    <a:pt x="0" y="958"/>
                  </a:lnTo>
                  <a:lnTo>
                    <a:pt x="0" y="6265"/>
                  </a:lnTo>
                  <a:lnTo>
                    <a:pt x="1" y="6301"/>
                  </a:lnTo>
                  <a:lnTo>
                    <a:pt x="8" y="6373"/>
                  </a:lnTo>
                  <a:lnTo>
                    <a:pt x="22" y="6443"/>
                  </a:lnTo>
                  <a:lnTo>
                    <a:pt x="43" y="6511"/>
                  </a:lnTo>
                  <a:lnTo>
                    <a:pt x="70" y="6575"/>
                  </a:lnTo>
                  <a:lnTo>
                    <a:pt x="103" y="6636"/>
                  </a:lnTo>
                  <a:lnTo>
                    <a:pt x="142" y="6693"/>
                  </a:lnTo>
                  <a:lnTo>
                    <a:pt x="185" y="6746"/>
                  </a:lnTo>
                  <a:lnTo>
                    <a:pt x="235" y="6794"/>
                  </a:lnTo>
                  <a:lnTo>
                    <a:pt x="288" y="6839"/>
                  </a:lnTo>
                  <a:lnTo>
                    <a:pt x="345" y="6877"/>
                  </a:lnTo>
                  <a:lnTo>
                    <a:pt x="405" y="6910"/>
                  </a:lnTo>
                  <a:lnTo>
                    <a:pt x="470" y="6938"/>
                  </a:lnTo>
                  <a:lnTo>
                    <a:pt x="536" y="6958"/>
                  </a:lnTo>
                  <a:lnTo>
                    <a:pt x="606" y="6973"/>
                  </a:lnTo>
                  <a:lnTo>
                    <a:pt x="678" y="6980"/>
                  </a:lnTo>
                  <a:lnTo>
                    <a:pt x="716" y="6981"/>
                  </a:lnTo>
                  <a:lnTo>
                    <a:pt x="4573" y="6981"/>
                  </a:lnTo>
                  <a:lnTo>
                    <a:pt x="4610" y="6980"/>
                  </a:lnTo>
                  <a:lnTo>
                    <a:pt x="4682" y="6973"/>
                  </a:lnTo>
                  <a:lnTo>
                    <a:pt x="4752" y="6958"/>
                  </a:lnTo>
                  <a:lnTo>
                    <a:pt x="4819" y="6938"/>
                  </a:lnTo>
                  <a:lnTo>
                    <a:pt x="4883" y="6910"/>
                  </a:lnTo>
                  <a:lnTo>
                    <a:pt x="4945" y="6877"/>
                  </a:lnTo>
                  <a:lnTo>
                    <a:pt x="5001" y="6839"/>
                  </a:lnTo>
                  <a:lnTo>
                    <a:pt x="5054" y="6794"/>
                  </a:lnTo>
                  <a:lnTo>
                    <a:pt x="5103" y="6746"/>
                  </a:lnTo>
                  <a:lnTo>
                    <a:pt x="5147" y="6693"/>
                  </a:lnTo>
                  <a:lnTo>
                    <a:pt x="5186" y="6636"/>
                  </a:lnTo>
                  <a:lnTo>
                    <a:pt x="5218" y="6575"/>
                  </a:lnTo>
                  <a:lnTo>
                    <a:pt x="5246" y="6511"/>
                  </a:lnTo>
                  <a:lnTo>
                    <a:pt x="5266" y="6443"/>
                  </a:lnTo>
                  <a:lnTo>
                    <a:pt x="5281" y="6373"/>
                  </a:lnTo>
                  <a:lnTo>
                    <a:pt x="5288" y="6301"/>
                  </a:lnTo>
                  <a:lnTo>
                    <a:pt x="5289" y="6265"/>
                  </a:lnTo>
                  <a:lnTo>
                    <a:pt x="5289" y="958"/>
                  </a:lnTo>
                  <a:lnTo>
                    <a:pt x="5288" y="920"/>
                  </a:lnTo>
                  <a:lnTo>
                    <a:pt x="5281" y="848"/>
                  </a:lnTo>
                  <a:lnTo>
                    <a:pt x="5266" y="778"/>
                  </a:lnTo>
                  <a:lnTo>
                    <a:pt x="5246" y="712"/>
                  </a:lnTo>
                  <a:lnTo>
                    <a:pt x="5218" y="646"/>
                  </a:lnTo>
                  <a:lnTo>
                    <a:pt x="5186" y="586"/>
                  </a:lnTo>
                  <a:lnTo>
                    <a:pt x="5147" y="530"/>
                  </a:lnTo>
                  <a:lnTo>
                    <a:pt x="5103" y="476"/>
                  </a:lnTo>
                  <a:lnTo>
                    <a:pt x="5054" y="427"/>
                  </a:lnTo>
                  <a:lnTo>
                    <a:pt x="5001" y="384"/>
                  </a:lnTo>
                  <a:lnTo>
                    <a:pt x="4945" y="345"/>
                  </a:lnTo>
                  <a:lnTo>
                    <a:pt x="4883" y="311"/>
                  </a:lnTo>
                  <a:lnTo>
                    <a:pt x="4819" y="285"/>
                  </a:lnTo>
                  <a:lnTo>
                    <a:pt x="4752" y="263"/>
                  </a:lnTo>
                  <a:lnTo>
                    <a:pt x="4682" y="250"/>
                  </a:lnTo>
                  <a:lnTo>
                    <a:pt x="4610" y="242"/>
                  </a:lnTo>
                  <a:lnTo>
                    <a:pt x="4573" y="241"/>
                  </a:lnTo>
                  <a:close/>
                  <a:moveTo>
                    <a:pt x="2645" y="227"/>
                  </a:moveTo>
                  <a:lnTo>
                    <a:pt x="2682" y="228"/>
                  </a:lnTo>
                  <a:lnTo>
                    <a:pt x="2754" y="242"/>
                  </a:lnTo>
                  <a:lnTo>
                    <a:pt x="2821" y="270"/>
                  </a:lnTo>
                  <a:lnTo>
                    <a:pt x="2880" y="310"/>
                  </a:lnTo>
                  <a:lnTo>
                    <a:pt x="2929" y="361"/>
                  </a:lnTo>
                  <a:lnTo>
                    <a:pt x="2969" y="420"/>
                  </a:lnTo>
                  <a:lnTo>
                    <a:pt x="2998" y="486"/>
                  </a:lnTo>
                  <a:lnTo>
                    <a:pt x="3012" y="557"/>
                  </a:lnTo>
                  <a:lnTo>
                    <a:pt x="3013" y="596"/>
                  </a:lnTo>
                  <a:lnTo>
                    <a:pt x="3013" y="716"/>
                  </a:lnTo>
                  <a:lnTo>
                    <a:pt x="3015" y="739"/>
                  </a:lnTo>
                  <a:lnTo>
                    <a:pt x="3033" y="780"/>
                  </a:lnTo>
                  <a:lnTo>
                    <a:pt x="3063" y="811"/>
                  </a:lnTo>
                  <a:lnTo>
                    <a:pt x="3104" y="827"/>
                  </a:lnTo>
                  <a:lnTo>
                    <a:pt x="3127" y="830"/>
                  </a:lnTo>
                  <a:lnTo>
                    <a:pt x="3609" y="830"/>
                  </a:lnTo>
                  <a:lnTo>
                    <a:pt x="3634" y="831"/>
                  </a:lnTo>
                  <a:lnTo>
                    <a:pt x="3681" y="850"/>
                  </a:lnTo>
                  <a:lnTo>
                    <a:pt x="3715" y="885"/>
                  </a:lnTo>
                  <a:lnTo>
                    <a:pt x="3736" y="931"/>
                  </a:lnTo>
                  <a:lnTo>
                    <a:pt x="3737" y="958"/>
                  </a:lnTo>
                  <a:lnTo>
                    <a:pt x="3736" y="983"/>
                  </a:lnTo>
                  <a:lnTo>
                    <a:pt x="3715" y="1030"/>
                  </a:lnTo>
                  <a:lnTo>
                    <a:pt x="3681" y="1064"/>
                  </a:lnTo>
                  <a:lnTo>
                    <a:pt x="3634" y="1084"/>
                  </a:lnTo>
                  <a:lnTo>
                    <a:pt x="3609" y="1086"/>
                  </a:lnTo>
                  <a:lnTo>
                    <a:pt x="1680" y="1086"/>
                  </a:lnTo>
                  <a:lnTo>
                    <a:pt x="1654" y="1084"/>
                  </a:lnTo>
                  <a:lnTo>
                    <a:pt x="1608" y="1064"/>
                  </a:lnTo>
                  <a:lnTo>
                    <a:pt x="1573" y="1030"/>
                  </a:lnTo>
                  <a:lnTo>
                    <a:pt x="1554" y="983"/>
                  </a:lnTo>
                  <a:lnTo>
                    <a:pt x="1552" y="958"/>
                  </a:lnTo>
                  <a:lnTo>
                    <a:pt x="1554" y="931"/>
                  </a:lnTo>
                  <a:lnTo>
                    <a:pt x="1573" y="885"/>
                  </a:lnTo>
                  <a:lnTo>
                    <a:pt x="1608" y="850"/>
                  </a:lnTo>
                  <a:lnTo>
                    <a:pt x="1654" y="831"/>
                  </a:lnTo>
                  <a:lnTo>
                    <a:pt x="1680" y="830"/>
                  </a:lnTo>
                  <a:lnTo>
                    <a:pt x="2162" y="830"/>
                  </a:lnTo>
                  <a:lnTo>
                    <a:pt x="2185" y="827"/>
                  </a:lnTo>
                  <a:lnTo>
                    <a:pt x="2226" y="811"/>
                  </a:lnTo>
                  <a:lnTo>
                    <a:pt x="2256" y="780"/>
                  </a:lnTo>
                  <a:lnTo>
                    <a:pt x="2273" y="739"/>
                  </a:lnTo>
                  <a:lnTo>
                    <a:pt x="2276" y="716"/>
                  </a:lnTo>
                  <a:lnTo>
                    <a:pt x="2276" y="596"/>
                  </a:lnTo>
                  <a:lnTo>
                    <a:pt x="2277" y="557"/>
                  </a:lnTo>
                  <a:lnTo>
                    <a:pt x="2291" y="486"/>
                  </a:lnTo>
                  <a:lnTo>
                    <a:pt x="2319" y="420"/>
                  </a:lnTo>
                  <a:lnTo>
                    <a:pt x="2359" y="361"/>
                  </a:lnTo>
                  <a:lnTo>
                    <a:pt x="2410" y="310"/>
                  </a:lnTo>
                  <a:lnTo>
                    <a:pt x="2469" y="270"/>
                  </a:lnTo>
                  <a:lnTo>
                    <a:pt x="2535" y="242"/>
                  </a:lnTo>
                  <a:lnTo>
                    <a:pt x="2606" y="228"/>
                  </a:lnTo>
                  <a:lnTo>
                    <a:pt x="2645" y="227"/>
                  </a:lnTo>
                  <a:close/>
                  <a:moveTo>
                    <a:pt x="1680" y="1312"/>
                  </a:moveTo>
                  <a:lnTo>
                    <a:pt x="3609" y="1312"/>
                  </a:lnTo>
                  <a:lnTo>
                    <a:pt x="3645" y="1310"/>
                  </a:lnTo>
                  <a:lnTo>
                    <a:pt x="3714" y="1297"/>
                  </a:lnTo>
                  <a:lnTo>
                    <a:pt x="3778" y="1269"/>
                  </a:lnTo>
                  <a:lnTo>
                    <a:pt x="3834" y="1231"/>
                  </a:lnTo>
                  <a:lnTo>
                    <a:pt x="3883" y="1183"/>
                  </a:lnTo>
                  <a:lnTo>
                    <a:pt x="3920" y="1127"/>
                  </a:lnTo>
                  <a:lnTo>
                    <a:pt x="3948" y="1063"/>
                  </a:lnTo>
                  <a:lnTo>
                    <a:pt x="3961" y="994"/>
                  </a:lnTo>
                  <a:lnTo>
                    <a:pt x="3963" y="958"/>
                  </a:lnTo>
                  <a:lnTo>
                    <a:pt x="3962" y="954"/>
                  </a:lnTo>
                  <a:lnTo>
                    <a:pt x="3962" y="950"/>
                  </a:lnTo>
                  <a:lnTo>
                    <a:pt x="4573" y="950"/>
                  </a:lnTo>
                  <a:lnTo>
                    <a:pt x="4579" y="952"/>
                  </a:lnTo>
                  <a:lnTo>
                    <a:pt x="4581" y="958"/>
                  </a:lnTo>
                  <a:lnTo>
                    <a:pt x="4581" y="6265"/>
                  </a:lnTo>
                  <a:lnTo>
                    <a:pt x="4579" y="6271"/>
                  </a:lnTo>
                  <a:lnTo>
                    <a:pt x="4573" y="6272"/>
                  </a:lnTo>
                  <a:lnTo>
                    <a:pt x="716" y="6272"/>
                  </a:lnTo>
                  <a:lnTo>
                    <a:pt x="710" y="6271"/>
                  </a:lnTo>
                  <a:lnTo>
                    <a:pt x="709" y="6265"/>
                  </a:lnTo>
                  <a:lnTo>
                    <a:pt x="709" y="958"/>
                  </a:lnTo>
                  <a:lnTo>
                    <a:pt x="710" y="952"/>
                  </a:lnTo>
                  <a:lnTo>
                    <a:pt x="716" y="950"/>
                  </a:lnTo>
                  <a:lnTo>
                    <a:pt x="1326" y="950"/>
                  </a:lnTo>
                  <a:lnTo>
                    <a:pt x="1326" y="954"/>
                  </a:lnTo>
                  <a:lnTo>
                    <a:pt x="1326" y="958"/>
                  </a:lnTo>
                  <a:lnTo>
                    <a:pt x="1327" y="994"/>
                  </a:lnTo>
                  <a:lnTo>
                    <a:pt x="1341" y="1063"/>
                  </a:lnTo>
                  <a:lnTo>
                    <a:pt x="1368" y="1127"/>
                  </a:lnTo>
                  <a:lnTo>
                    <a:pt x="1407" y="1183"/>
                  </a:lnTo>
                  <a:lnTo>
                    <a:pt x="1455" y="1231"/>
                  </a:lnTo>
                  <a:lnTo>
                    <a:pt x="1511" y="1269"/>
                  </a:lnTo>
                  <a:lnTo>
                    <a:pt x="1574" y="1297"/>
                  </a:lnTo>
                  <a:lnTo>
                    <a:pt x="1644" y="1310"/>
                  </a:lnTo>
                  <a:lnTo>
                    <a:pt x="1680" y="1312"/>
                  </a:lnTo>
                  <a:close/>
                  <a:moveTo>
                    <a:pt x="5063" y="6265"/>
                  </a:moveTo>
                  <a:lnTo>
                    <a:pt x="5062" y="6314"/>
                  </a:lnTo>
                  <a:lnTo>
                    <a:pt x="5041" y="6411"/>
                  </a:lnTo>
                  <a:lnTo>
                    <a:pt x="5004" y="6499"/>
                  </a:lnTo>
                  <a:lnTo>
                    <a:pt x="4952" y="6576"/>
                  </a:lnTo>
                  <a:lnTo>
                    <a:pt x="4884" y="6643"/>
                  </a:lnTo>
                  <a:lnTo>
                    <a:pt x="4807" y="6695"/>
                  </a:lnTo>
                  <a:lnTo>
                    <a:pt x="4719" y="6733"/>
                  </a:lnTo>
                  <a:lnTo>
                    <a:pt x="4623" y="6753"/>
                  </a:lnTo>
                  <a:lnTo>
                    <a:pt x="4573" y="6754"/>
                  </a:lnTo>
                  <a:lnTo>
                    <a:pt x="716" y="6754"/>
                  </a:lnTo>
                  <a:lnTo>
                    <a:pt x="665" y="6753"/>
                  </a:lnTo>
                  <a:lnTo>
                    <a:pt x="570" y="6733"/>
                  </a:lnTo>
                  <a:lnTo>
                    <a:pt x="482" y="6695"/>
                  </a:lnTo>
                  <a:lnTo>
                    <a:pt x="404" y="6643"/>
                  </a:lnTo>
                  <a:lnTo>
                    <a:pt x="337" y="6576"/>
                  </a:lnTo>
                  <a:lnTo>
                    <a:pt x="284" y="6499"/>
                  </a:lnTo>
                  <a:lnTo>
                    <a:pt x="247" y="6411"/>
                  </a:lnTo>
                  <a:lnTo>
                    <a:pt x="228" y="6314"/>
                  </a:lnTo>
                  <a:lnTo>
                    <a:pt x="226" y="6265"/>
                  </a:lnTo>
                  <a:lnTo>
                    <a:pt x="226" y="958"/>
                  </a:lnTo>
                  <a:lnTo>
                    <a:pt x="228" y="907"/>
                  </a:lnTo>
                  <a:lnTo>
                    <a:pt x="247" y="812"/>
                  </a:lnTo>
                  <a:lnTo>
                    <a:pt x="284" y="724"/>
                  </a:lnTo>
                  <a:lnTo>
                    <a:pt x="337" y="645"/>
                  </a:lnTo>
                  <a:lnTo>
                    <a:pt x="404" y="579"/>
                  </a:lnTo>
                  <a:lnTo>
                    <a:pt x="482" y="526"/>
                  </a:lnTo>
                  <a:lnTo>
                    <a:pt x="570" y="488"/>
                  </a:lnTo>
                  <a:lnTo>
                    <a:pt x="665" y="469"/>
                  </a:lnTo>
                  <a:lnTo>
                    <a:pt x="716" y="468"/>
                  </a:lnTo>
                  <a:lnTo>
                    <a:pt x="2064" y="468"/>
                  </a:lnTo>
                  <a:lnTo>
                    <a:pt x="2056" y="498"/>
                  </a:lnTo>
                  <a:lnTo>
                    <a:pt x="2050" y="563"/>
                  </a:lnTo>
                  <a:lnTo>
                    <a:pt x="2049" y="596"/>
                  </a:lnTo>
                  <a:lnTo>
                    <a:pt x="2049" y="603"/>
                  </a:lnTo>
                  <a:lnTo>
                    <a:pt x="1680" y="603"/>
                  </a:lnTo>
                  <a:lnTo>
                    <a:pt x="1640" y="604"/>
                  </a:lnTo>
                  <a:lnTo>
                    <a:pt x="1566" y="621"/>
                  </a:lnTo>
                  <a:lnTo>
                    <a:pt x="1498" y="653"/>
                  </a:lnTo>
                  <a:lnTo>
                    <a:pt x="1439" y="697"/>
                  </a:lnTo>
                  <a:lnTo>
                    <a:pt x="1414" y="724"/>
                  </a:lnTo>
                  <a:lnTo>
                    <a:pt x="716" y="724"/>
                  </a:lnTo>
                  <a:lnTo>
                    <a:pt x="692" y="725"/>
                  </a:lnTo>
                  <a:lnTo>
                    <a:pt x="646" y="733"/>
                  </a:lnTo>
                  <a:lnTo>
                    <a:pt x="604" y="751"/>
                  </a:lnTo>
                  <a:lnTo>
                    <a:pt x="566" y="777"/>
                  </a:lnTo>
                  <a:lnTo>
                    <a:pt x="535" y="808"/>
                  </a:lnTo>
                  <a:lnTo>
                    <a:pt x="510" y="846"/>
                  </a:lnTo>
                  <a:lnTo>
                    <a:pt x="492" y="888"/>
                  </a:lnTo>
                  <a:lnTo>
                    <a:pt x="483" y="934"/>
                  </a:lnTo>
                  <a:lnTo>
                    <a:pt x="482" y="958"/>
                  </a:lnTo>
                  <a:lnTo>
                    <a:pt x="482" y="6265"/>
                  </a:lnTo>
                  <a:lnTo>
                    <a:pt x="483" y="6289"/>
                  </a:lnTo>
                  <a:lnTo>
                    <a:pt x="492" y="6334"/>
                  </a:lnTo>
                  <a:lnTo>
                    <a:pt x="510" y="6376"/>
                  </a:lnTo>
                  <a:lnTo>
                    <a:pt x="535" y="6413"/>
                  </a:lnTo>
                  <a:lnTo>
                    <a:pt x="566" y="6444"/>
                  </a:lnTo>
                  <a:lnTo>
                    <a:pt x="604" y="6470"/>
                  </a:lnTo>
                  <a:lnTo>
                    <a:pt x="646" y="6488"/>
                  </a:lnTo>
                  <a:lnTo>
                    <a:pt x="692" y="6498"/>
                  </a:lnTo>
                  <a:lnTo>
                    <a:pt x="716" y="6499"/>
                  </a:lnTo>
                  <a:lnTo>
                    <a:pt x="4573" y="6499"/>
                  </a:lnTo>
                  <a:lnTo>
                    <a:pt x="4597" y="6498"/>
                  </a:lnTo>
                  <a:lnTo>
                    <a:pt x="4642" y="6488"/>
                  </a:lnTo>
                  <a:lnTo>
                    <a:pt x="4684" y="6470"/>
                  </a:lnTo>
                  <a:lnTo>
                    <a:pt x="4722" y="6444"/>
                  </a:lnTo>
                  <a:lnTo>
                    <a:pt x="4753" y="6413"/>
                  </a:lnTo>
                  <a:lnTo>
                    <a:pt x="4778" y="6376"/>
                  </a:lnTo>
                  <a:lnTo>
                    <a:pt x="4796" y="6334"/>
                  </a:lnTo>
                  <a:lnTo>
                    <a:pt x="4806" y="6289"/>
                  </a:lnTo>
                  <a:lnTo>
                    <a:pt x="4807" y="6265"/>
                  </a:lnTo>
                  <a:lnTo>
                    <a:pt x="4807" y="958"/>
                  </a:lnTo>
                  <a:lnTo>
                    <a:pt x="4806" y="934"/>
                  </a:lnTo>
                  <a:lnTo>
                    <a:pt x="4796" y="888"/>
                  </a:lnTo>
                  <a:lnTo>
                    <a:pt x="4778" y="846"/>
                  </a:lnTo>
                  <a:lnTo>
                    <a:pt x="4753" y="808"/>
                  </a:lnTo>
                  <a:lnTo>
                    <a:pt x="4722" y="777"/>
                  </a:lnTo>
                  <a:lnTo>
                    <a:pt x="4684" y="751"/>
                  </a:lnTo>
                  <a:lnTo>
                    <a:pt x="4642" y="733"/>
                  </a:lnTo>
                  <a:lnTo>
                    <a:pt x="4597" y="725"/>
                  </a:lnTo>
                  <a:lnTo>
                    <a:pt x="4573" y="724"/>
                  </a:lnTo>
                  <a:lnTo>
                    <a:pt x="3874" y="724"/>
                  </a:lnTo>
                  <a:lnTo>
                    <a:pt x="3849" y="697"/>
                  </a:lnTo>
                  <a:lnTo>
                    <a:pt x="3790" y="653"/>
                  </a:lnTo>
                  <a:lnTo>
                    <a:pt x="3722" y="621"/>
                  </a:lnTo>
                  <a:lnTo>
                    <a:pt x="3648" y="604"/>
                  </a:lnTo>
                  <a:lnTo>
                    <a:pt x="3609" y="603"/>
                  </a:lnTo>
                  <a:lnTo>
                    <a:pt x="3240" y="603"/>
                  </a:lnTo>
                  <a:lnTo>
                    <a:pt x="3240" y="596"/>
                  </a:lnTo>
                  <a:lnTo>
                    <a:pt x="3239" y="563"/>
                  </a:lnTo>
                  <a:lnTo>
                    <a:pt x="3232" y="498"/>
                  </a:lnTo>
                  <a:lnTo>
                    <a:pt x="3226" y="468"/>
                  </a:lnTo>
                  <a:lnTo>
                    <a:pt x="4573" y="468"/>
                  </a:lnTo>
                  <a:lnTo>
                    <a:pt x="4623" y="469"/>
                  </a:lnTo>
                  <a:lnTo>
                    <a:pt x="4719" y="488"/>
                  </a:lnTo>
                  <a:lnTo>
                    <a:pt x="4807" y="526"/>
                  </a:lnTo>
                  <a:lnTo>
                    <a:pt x="4884" y="579"/>
                  </a:lnTo>
                  <a:lnTo>
                    <a:pt x="4952" y="645"/>
                  </a:lnTo>
                  <a:lnTo>
                    <a:pt x="5004" y="724"/>
                  </a:lnTo>
                  <a:lnTo>
                    <a:pt x="5041" y="812"/>
                  </a:lnTo>
                  <a:lnTo>
                    <a:pt x="5062" y="907"/>
                  </a:lnTo>
                  <a:lnTo>
                    <a:pt x="5063" y="958"/>
                  </a:lnTo>
                  <a:lnTo>
                    <a:pt x="5063" y="6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562177" y="3439411"/>
              <a:ext cx="88900" cy="185737"/>
            </a:xfrm>
            <a:custGeom>
              <a:avLst/>
              <a:gdLst>
                <a:gd name="T0" fmla="*/ 114 w 227"/>
                <a:gd name="T1" fmla="*/ 468 h 468"/>
                <a:gd name="T2" fmla="*/ 137 w 227"/>
                <a:gd name="T3" fmla="*/ 466 h 468"/>
                <a:gd name="T4" fmla="*/ 177 w 227"/>
                <a:gd name="T5" fmla="*/ 449 h 468"/>
                <a:gd name="T6" fmla="*/ 208 w 227"/>
                <a:gd name="T7" fmla="*/ 419 h 468"/>
                <a:gd name="T8" fmla="*/ 225 w 227"/>
                <a:gd name="T9" fmla="*/ 378 h 468"/>
                <a:gd name="T10" fmla="*/ 227 w 227"/>
                <a:gd name="T11" fmla="*/ 355 h 468"/>
                <a:gd name="T12" fmla="*/ 227 w 227"/>
                <a:gd name="T13" fmla="*/ 114 h 468"/>
                <a:gd name="T14" fmla="*/ 225 w 227"/>
                <a:gd name="T15" fmla="*/ 91 h 468"/>
                <a:gd name="T16" fmla="*/ 208 w 227"/>
                <a:gd name="T17" fmla="*/ 50 h 468"/>
                <a:gd name="T18" fmla="*/ 177 w 227"/>
                <a:gd name="T19" fmla="*/ 20 h 468"/>
                <a:gd name="T20" fmla="*/ 137 w 227"/>
                <a:gd name="T21" fmla="*/ 2 h 468"/>
                <a:gd name="T22" fmla="*/ 114 w 227"/>
                <a:gd name="T23" fmla="*/ 0 h 468"/>
                <a:gd name="T24" fmla="*/ 91 w 227"/>
                <a:gd name="T25" fmla="*/ 2 h 468"/>
                <a:gd name="T26" fmla="*/ 50 w 227"/>
                <a:gd name="T27" fmla="*/ 20 h 468"/>
                <a:gd name="T28" fmla="*/ 20 w 227"/>
                <a:gd name="T29" fmla="*/ 50 h 468"/>
                <a:gd name="T30" fmla="*/ 1 w 227"/>
                <a:gd name="T31" fmla="*/ 91 h 468"/>
                <a:gd name="T32" fmla="*/ 0 w 227"/>
                <a:gd name="T33" fmla="*/ 114 h 468"/>
                <a:gd name="T34" fmla="*/ 0 w 227"/>
                <a:gd name="T35" fmla="*/ 355 h 468"/>
                <a:gd name="T36" fmla="*/ 1 w 227"/>
                <a:gd name="T37" fmla="*/ 378 h 468"/>
                <a:gd name="T38" fmla="*/ 20 w 227"/>
                <a:gd name="T39" fmla="*/ 419 h 468"/>
                <a:gd name="T40" fmla="*/ 50 w 227"/>
                <a:gd name="T41" fmla="*/ 449 h 468"/>
                <a:gd name="T42" fmla="*/ 91 w 227"/>
                <a:gd name="T43" fmla="*/ 466 h 468"/>
                <a:gd name="T44" fmla="*/ 114 w 227"/>
                <a:gd name="T45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7" h="468">
                  <a:moveTo>
                    <a:pt x="114" y="468"/>
                  </a:moveTo>
                  <a:lnTo>
                    <a:pt x="137" y="466"/>
                  </a:lnTo>
                  <a:lnTo>
                    <a:pt x="177" y="449"/>
                  </a:lnTo>
                  <a:lnTo>
                    <a:pt x="208" y="419"/>
                  </a:lnTo>
                  <a:lnTo>
                    <a:pt x="225" y="378"/>
                  </a:lnTo>
                  <a:lnTo>
                    <a:pt x="227" y="355"/>
                  </a:lnTo>
                  <a:lnTo>
                    <a:pt x="227" y="114"/>
                  </a:lnTo>
                  <a:lnTo>
                    <a:pt x="225" y="91"/>
                  </a:lnTo>
                  <a:lnTo>
                    <a:pt x="208" y="50"/>
                  </a:lnTo>
                  <a:lnTo>
                    <a:pt x="177" y="20"/>
                  </a:lnTo>
                  <a:lnTo>
                    <a:pt x="137" y="2"/>
                  </a:lnTo>
                  <a:lnTo>
                    <a:pt x="114" y="0"/>
                  </a:lnTo>
                  <a:lnTo>
                    <a:pt x="91" y="2"/>
                  </a:lnTo>
                  <a:lnTo>
                    <a:pt x="50" y="20"/>
                  </a:lnTo>
                  <a:lnTo>
                    <a:pt x="20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0" y="355"/>
                  </a:lnTo>
                  <a:lnTo>
                    <a:pt x="1" y="378"/>
                  </a:lnTo>
                  <a:lnTo>
                    <a:pt x="20" y="419"/>
                  </a:lnTo>
                  <a:lnTo>
                    <a:pt x="50" y="449"/>
                  </a:lnTo>
                  <a:lnTo>
                    <a:pt x="91" y="466"/>
                  </a:lnTo>
                  <a:lnTo>
                    <a:pt x="114" y="4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514552" y="4204586"/>
              <a:ext cx="663575" cy="90487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036715" y="4109336"/>
              <a:ext cx="374650" cy="280987"/>
            </a:xfrm>
            <a:custGeom>
              <a:avLst/>
              <a:gdLst>
                <a:gd name="T0" fmla="*/ 32 w 947"/>
                <a:gd name="T1" fmla="*/ 273 h 708"/>
                <a:gd name="T2" fmla="*/ 17 w 947"/>
                <a:gd name="T3" fmla="*/ 291 h 708"/>
                <a:gd name="T4" fmla="*/ 0 w 947"/>
                <a:gd name="T5" fmla="*/ 332 h 708"/>
                <a:gd name="T6" fmla="*/ 0 w 947"/>
                <a:gd name="T7" fmla="*/ 375 h 708"/>
                <a:gd name="T8" fmla="*/ 17 w 947"/>
                <a:gd name="T9" fmla="*/ 416 h 708"/>
                <a:gd name="T10" fmla="*/ 32 w 947"/>
                <a:gd name="T11" fmla="*/ 433 h 708"/>
                <a:gd name="T12" fmla="*/ 273 w 947"/>
                <a:gd name="T13" fmla="*/ 675 h 708"/>
                <a:gd name="T14" fmla="*/ 291 w 947"/>
                <a:gd name="T15" fmla="*/ 690 h 708"/>
                <a:gd name="T16" fmla="*/ 332 w 947"/>
                <a:gd name="T17" fmla="*/ 706 h 708"/>
                <a:gd name="T18" fmla="*/ 354 w 947"/>
                <a:gd name="T19" fmla="*/ 708 h 708"/>
                <a:gd name="T20" fmla="*/ 375 w 947"/>
                <a:gd name="T21" fmla="*/ 706 h 708"/>
                <a:gd name="T22" fmla="*/ 416 w 947"/>
                <a:gd name="T23" fmla="*/ 690 h 708"/>
                <a:gd name="T24" fmla="*/ 433 w 947"/>
                <a:gd name="T25" fmla="*/ 675 h 708"/>
                <a:gd name="T26" fmla="*/ 915 w 947"/>
                <a:gd name="T27" fmla="*/ 192 h 708"/>
                <a:gd name="T28" fmla="*/ 931 w 947"/>
                <a:gd name="T29" fmla="*/ 175 h 708"/>
                <a:gd name="T30" fmla="*/ 947 w 947"/>
                <a:gd name="T31" fmla="*/ 134 h 708"/>
                <a:gd name="T32" fmla="*/ 947 w 947"/>
                <a:gd name="T33" fmla="*/ 91 h 708"/>
                <a:gd name="T34" fmla="*/ 931 w 947"/>
                <a:gd name="T35" fmla="*/ 50 h 708"/>
                <a:gd name="T36" fmla="*/ 915 w 947"/>
                <a:gd name="T37" fmla="*/ 32 h 708"/>
                <a:gd name="T38" fmla="*/ 899 w 947"/>
                <a:gd name="T39" fmla="*/ 17 h 708"/>
                <a:gd name="T40" fmla="*/ 858 w 947"/>
                <a:gd name="T41" fmla="*/ 0 h 708"/>
                <a:gd name="T42" fmla="*/ 814 w 947"/>
                <a:gd name="T43" fmla="*/ 0 h 708"/>
                <a:gd name="T44" fmla="*/ 773 w 947"/>
                <a:gd name="T45" fmla="*/ 17 h 708"/>
                <a:gd name="T46" fmla="*/ 755 w 947"/>
                <a:gd name="T47" fmla="*/ 32 h 708"/>
                <a:gd name="T48" fmla="*/ 354 w 947"/>
                <a:gd name="T49" fmla="*/ 434 h 708"/>
                <a:gd name="T50" fmla="*/ 192 w 947"/>
                <a:gd name="T51" fmla="*/ 273 h 708"/>
                <a:gd name="T52" fmla="*/ 175 w 947"/>
                <a:gd name="T53" fmla="*/ 258 h 708"/>
                <a:gd name="T54" fmla="*/ 134 w 947"/>
                <a:gd name="T55" fmla="*/ 242 h 708"/>
                <a:gd name="T56" fmla="*/ 91 w 947"/>
                <a:gd name="T57" fmla="*/ 242 h 708"/>
                <a:gd name="T58" fmla="*/ 50 w 947"/>
                <a:gd name="T59" fmla="*/ 258 h 708"/>
                <a:gd name="T60" fmla="*/ 32 w 947"/>
                <a:gd name="T61" fmla="*/ 27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32" y="273"/>
                  </a:moveTo>
                  <a:lnTo>
                    <a:pt x="17" y="291"/>
                  </a:lnTo>
                  <a:lnTo>
                    <a:pt x="0" y="332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lnTo>
                    <a:pt x="354" y="434"/>
                  </a:lnTo>
                  <a:lnTo>
                    <a:pt x="192" y="273"/>
                  </a:lnTo>
                  <a:lnTo>
                    <a:pt x="175" y="258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8"/>
                  </a:lnTo>
                  <a:lnTo>
                    <a:pt x="32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3514552" y="4684011"/>
              <a:ext cx="663575" cy="88900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3036715" y="4588761"/>
              <a:ext cx="374650" cy="280987"/>
            </a:xfrm>
            <a:custGeom>
              <a:avLst/>
              <a:gdLst>
                <a:gd name="T0" fmla="*/ 755 w 947"/>
                <a:gd name="T1" fmla="*/ 32 h 708"/>
                <a:gd name="T2" fmla="*/ 354 w 947"/>
                <a:gd name="T3" fmla="*/ 435 h 708"/>
                <a:gd name="T4" fmla="*/ 192 w 947"/>
                <a:gd name="T5" fmla="*/ 273 h 708"/>
                <a:gd name="T6" fmla="*/ 175 w 947"/>
                <a:gd name="T7" fmla="*/ 259 h 708"/>
                <a:gd name="T8" fmla="*/ 134 w 947"/>
                <a:gd name="T9" fmla="*/ 242 h 708"/>
                <a:gd name="T10" fmla="*/ 91 w 947"/>
                <a:gd name="T11" fmla="*/ 242 h 708"/>
                <a:gd name="T12" fmla="*/ 50 w 947"/>
                <a:gd name="T13" fmla="*/ 259 h 708"/>
                <a:gd name="T14" fmla="*/ 32 w 947"/>
                <a:gd name="T15" fmla="*/ 273 h 708"/>
                <a:gd name="T16" fmla="*/ 17 w 947"/>
                <a:gd name="T17" fmla="*/ 291 h 708"/>
                <a:gd name="T18" fmla="*/ 0 w 947"/>
                <a:gd name="T19" fmla="*/ 332 h 708"/>
                <a:gd name="T20" fmla="*/ 0 w 947"/>
                <a:gd name="T21" fmla="*/ 376 h 708"/>
                <a:gd name="T22" fmla="*/ 17 w 947"/>
                <a:gd name="T23" fmla="*/ 417 h 708"/>
                <a:gd name="T24" fmla="*/ 32 w 947"/>
                <a:gd name="T25" fmla="*/ 433 h 708"/>
                <a:gd name="T26" fmla="*/ 273 w 947"/>
                <a:gd name="T27" fmla="*/ 675 h 708"/>
                <a:gd name="T28" fmla="*/ 291 w 947"/>
                <a:gd name="T29" fmla="*/ 690 h 708"/>
                <a:gd name="T30" fmla="*/ 332 w 947"/>
                <a:gd name="T31" fmla="*/ 706 h 708"/>
                <a:gd name="T32" fmla="*/ 354 w 947"/>
                <a:gd name="T33" fmla="*/ 708 h 708"/>
                <a:gd name="T34" fmla="*/ 375 w 947"/>
                <a:gd name="T35" fmla="*/ 706 h 708"/>
                <a:gd name="T36" fmla="*/ 416 w 947"/>
                <a:gd name="T37" fmla="*/ 690 h 708"/>
                <a:gd name="T38" fmla="*/ 433 w 947"/>
                <a:gd name="T39" fmla="*/ 675 h 708"/>
                <a:gd name="T40" fmla="*/ 915 w 947"/>
                <a:gd name="T41" fmla="*/ 192 h 708"/>
                <a:gd name="T42" fmla="*/ 931 w 947"/>
                <a:gd name="T43" fmla="*/ 175 h 708"/>
                <a:gd name="T44" fmla="*/ 947 w 947"/>
                <a:gd name="T45" fmla="*/ 134 h 708"/>
                <a:gd name="T46" fmla="*/ 947 w 947"/>
                <a:gd name="T47" fmla="*/ 91 h 708"/>
                <a:gd name="T48" fmla="*/ 931 w 947"/>
                <a:gd name="T49" fmla="*/ 50 h 708"/>
                <a:gd name="T50" fmla="*/ 915 w 947"/>
                <a:gd name="T51" fmla="*/ 32 h 708"/>
                <a:gd name="T52" fmla="*/ 899 w 947"/>
                <a:gd name="T53" fmla="*/ 17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7 h 708"/>
                <a:gd name="T60" fmla="*/ 755 w 947"/>
                <a:gd name="T61" fmla="*/ 3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2"/>
                  </a:moveTo>
                  <a:lnTo>
                    <a:pt x="354" y="435"/>
                  </a:lnTo>
                  <a:lnTo>
                    <a:pt x="192" y="273"/>
                  </a:lnTo>
                  <a:lnTo>
                    <a:pt x="175" y="259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9"/>
                  </a:lnTo>
                  <a:lnTo>
                    <a:pt x="32" y="273"/>
                  </a:lnTo>
                  <a:lnTo>
                    <a:pt x="17" y="291"/>
                  </a:lnTo>
                  <a:lnTo>
                    <a:pt x="0" y="332"/>
                  </a:lnTo>
                  <a:lnTo>
                    <a:pt x="0" y="376"/>
                  </a:lnTo>
                  <a:lnTo>
                    <a:pt x="17" y="417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3514552" y="5161849"/>
              <a:ext cx="663575" cy="90487"/>
            </a:xfrm>
            <a:custGeom>
              <a:avLst/>
              <a:gdLst>
                <a:gd name="T0" fmla="*/ 113 w 1673"/>
                <a:gd name="T1" fmla="*/ 226 h 226"/>
                <a:gd name="T2" fmla="*/ 1560 w 1673"/>
                <a:gd name="T3" fmla="*/ 226 h 226"/>
                <a:gd name="T4" fmla="*/ 1583 w 1673"/>
                <a:gd name="T5" fmla="*/ 224 h 226"/>
                <a:gd name="T6" fmla="*/ 1623 w 1673"/>
                <a:gd name="T7" fmla="*/ 207 h 226"/>
                <a:gd name="T8" fmla="*/ 1654 w 1673"/>
                <a:gd name="T9" fmla="*/ 177 h 226"/>
                <a:gd name="T10" fmla="*/ 1671 w 1673"/>
                <a:gd name="T11" fmla="*/ 136 h 226"/>
                <a:gd name="T12" fmla="*/ 1673 w 1673"/>
                <a:gd name="T13" fmla="*/ 113 h 226"/>
                <a:gd name="T14" fmla="*/ 1671 w 1673"/>
                <a:gd name="T15" fmla="*/ 90 h 226"/>
                <a:gd name="T16" fmla="*/ 1654 w 1673"/>
                <a:gd name="T17" fmla="*/ 49 h 226"/>
                <a:gd name="T18" fmla="*/ 1623 w 1673"/>
                <a:gd name="T19" fmla="*/ 19 h 226"/>
                <a:gd name="T20" fmla="*/ 1583 w 1673"/>
                <a:gd name="T21" fmla="*/ 1 h 226"/>
                <a:gd name="T22" fmla="*/ 1560 w 1673"/>
                <a:gd name="T23" fmla="*/ 0 h 226"/>
                <a:gd name="T24" fmla="*/ 113 w 1673"/>
                <a:gd name="T25" fmla="*/ 0 h 226"/>
                <a:gd name="T26" fmla="*/ 90 w 1673"/>
                <a:gd name="T27" fmla="*/ 1 h 226"/>
                <a:gd name="T28" fmla="*/ 49 w 1673"/>
                <a:gd name="T29" fmla="*/ 19 h 226"/>
                <a:gd name="T30" fmla="*/ 19 w 1673"/>
                <a:gd name="T31" fmla="*/ 49 h 226"/>
                <a:gd name="T32" fmla="*/ 1 w 1673"/>
                <a:gd name="T33" fmla="*/ 90 h 226"/>
                <a:gd name="T34" fmla="*/ 0 w 1673"/>
                <a:gd name="T35" fmla="*/ 113 h 226"/>
                <a:gd name="T36" fmla="*/ 1 w 1673"/>
                <a:gd name="T37" fmla="*/ 136 h 226"/>
                <a:gd name="T38" fmla="*/ 19 w 1673"/>
                <a:gd name="T39" fmla="*/ 177 h 226"/>
                <a:gd name="T40" fmla="*/ 49 w 1673"/>
                <a:gd name="T41" fmla="*/ 207 h 226"/>
                <a:gd name="T42" fmla="*/ 90 w 1673"/>
                <a:gd name="T43" fmla="*/ 224 h 226"/>
                <a:gd name="T44" fmla="*/ 113 w 1673"/>
                <a:gd name="T4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6">
                  <a:moveTo>
                    <a:pt x="113" y="226"/>
                  </a:moveTo>
                  <a:lnTo>
                    <a:pt x="1560" y="226"/>
                  </a:lnTo>
                  <a:lnTo>
                    <a:pt x="1583" y="224"/>
                  </a:lnTo>
                  <a:lnTo>
                    <a:pt x="1623" y="207"/>
                  </a:lnTo>
                  <a:lnTo>
                    <a:pt x="1654" y="177"/>
                  </a:lnTo>
                  <a:lnTo>
                    <a:pt x="1671" y="136"/>
                  </a:lnTo>
                  <a:lnTo>
                    <a:pt x="1673" y="113"/>
                  </a:lnTo>
                  <a:lnTo>
                    <a:pt x="1671" y="90"/>
                  </a:lnTo>
                  <a:lnTo>
                    <a:pt x="1654" y="49"/>
                  </a:lnTo>
                  <a:lnTo>
                    <a:pt x="1623" y="19"/>
                  </a:lnTo>
                  <a:lnTo>
                    <a:pt x="1583" y="1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1"/>
                  </a:lnTo>
                  <a:lnTo>
                    <a:pt x="49" y="19"/>
                  </a:lnTo>
                  <a:lnTo>
                    <a:pt x="19" y="49"/>
                  </a:lnTo>
                  <a:lnTo>
                    <a:pt x="1" y="90"/>
                  </a:lnTo>
                  <a:lnTo>
                    <a:pt x="0" y="113"/>
                  </a:lnTo>
                  <a:lnTo>
                    <a:pt x="1" y="136"/>
                  </a:lnTo>
                  <a:lnTo>
                    <a:pt x="19" y="177"/>
                  </a:lnTo>
                  <a:lnTo>
                    <a:pt x="49" y="207"/>
                  </a:lnTo>
                  <a:lnTo>
                    <a:pt x="90" y="224"/>
                  </a:lnTo>
                  <a:lnTo>
                    <a:pt x="11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3036715" y="5066599"/>
              <a:ext cx="374650" cy="280987"/>
            </a:xfrm>
            <a:custGeom>
              <a:avLst/>
              <a:gdLst>
                <a:gd name="T0" fmla="*/ 755 w 947"/>
                <a:gd name="T1" fmla="*/ 31 h 708"/>
                <a:gd name="T2" fmla="*/ 354 w 947"/>
                <a:gd name="T3" fmla="*/ 434 h 708"/>
                <a:gd name="T4" fmla="*/ 192 w 947"/>
                <a:gd name="T5" fmla="*/ 272 h 708"/>
                <a:gd name="T6" fmla="*/ 175 w 947"/>
                <a:gd name="T7" fmla="*/ 258 h 708"/>
                <a:gd name="T8" fmla="*/ 134 w 947"/>
                <a:gd name="T9" fmla="*/ 241 h 708"/>
                <a:gd name="T10" fmla="*/ 91 w 947"/>
                <a:gd name="T11" fmla="*/ 241 h 708"/>
                <a:gd name="T12" fmla="*/ 50 w 947"/>
                <a:gd name="T13" fmla="*/ 258 h 708"/>
                <a:gd name="T14" fmla="*/ 32 w 947"/>
                <a:gd name="T15" fmla="*/ 272 h 708"/>
                <a:gd name="T16" fmla="*/ 17 w 947"/>
                <a:gd name="T17" fmla="*/ 290 h 708"/>
                <a:gd name="T18" fmla="*/ 0 w 947"/>
                <a:gd name="T19" fmla="*/ 331 h 708"/>
                <a:gd name="T20" fmla="*/ 0 w 947"/>
                <a:gd name="T21" fmla="*/ 375 h 708"/>
                <a:gd name="T22" fmla="*/ 17 w 947"/>
                <a:gd name="T23" fmla="*/ 416 h 708"/>
                <a:gd name="T24" fmla="*/ 32 w 947"/>
                <a:gd name="T25" fmla="*/ 433 h 708"/>
                <a:gd name="T26" fmla="*/ 273 w 947"/>
                <a:gd name="T27" fmla="*/ 674 h 708"/>
                <a:gd name="T28" fmla="*/ 291 w 947"/>
                <a:gd name="T29" fmla="*/ 690 h 708"/>
                <a:gd name="T30" fmla="*/ 332 w 947"/>
                <a:gd name="T31" fmla="*/ 705 h 708"/>
                <a:gd name="T32" fmla="*/ 354 w 947"/>
                <a:gd name="T33" fmla="*/ 708 h 708"/>
                <a:gd name="T34" fmla="*/ 375 w 947"/>
                <a:gd name="T35" fmla="*/ 705 h 708"/>
                <a:gd name="T36" fmla="*/ 416 w 947"/>
                <a:gd name="T37" fmla="*/ 690 h 708"/>
                <a:gd name="T38" fmla="*/ 433 w 947"/>
                <a:gd name="T39" fmla="*/ 674 h 708"/>
                <a:gd name="T40" fmla="*/ 915 w 947"/>
                <a:gd name="T41" fmla="*/ 191 h 708"/>
                <a:gd name="T42" fmla="*/ 931 w 947"/>
                <a:gd name="T43" fmla="*/ 174 h 708"/>
                <a:gd name="T44" fmla="*/ 947 w 947"/>
                <a:gd name="T45" fmla="*/ 133 h 708"/>
                <a:gd name="T46" fmla="*/ 947 w 947"/>
                <a:gd name="T47" fmla="*/ 90 h 708"/>
                <a:gd name="T48" fmla="*/ 931 w 947"/>
                <a:gd name="T49" fmla="*/ 49 h 708"/>
                <a:gd name="T50" fmla="*/ 915 w 947"/>
                <a:gd name="T51" fmla="*/ 31 h 708"/>
                <a:gd name="T52" fmla="*/ 899 w 947"/>
                <a:gd name="T53" fmla="*/ 16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6 h 708"/>
                <a:gd name="T60" fmla="*/ 755 w 947"/>
                <a:gd name="T61" fmla="*/ 3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1"/>
                  </a:moveTo>
                  <a:lnTo>
                    <a:pt x="354" y="434"/>
                  </a:lnTo>
                  <a:lnTo>
                    <a:pt x="192" y="272"/>
                  </a:lnTo>
                  <a:lnTo>
                    <a:pt x="175" y="258"/>
                  </a:lnTo>
                  <a:lnTo>
                    <a:pt x="134" y="241"/>
                  </a:lnTo>
                  <a:lnTo>
                    <a:pt x="91" y="241"/>
                  </a:lnTo>
                  <a:lnTo>
                    <a:pt x="50" y="258"/>
                  </a:lnTo>
                  <a:lnTo>
                    <a:pt x="32" y="272"/>
                  </a:lnTo>
                  <a:lnTo>
                    <a:pt x="17" y="290"/>
                  </a:lnTo>
                  <a:lnTo>
                    <a:pt x="0" y="331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4"/>
                  </a:lnTo>
                  <a:lnTo>
                    <a:pt x="291" y="690"/>
                  </a:lnTo>
                  <a:lnTo>
                    <a:pt x="332" y="705"/>
                  </a:lnTo>
                  <a:lnTo>
                    <a:pt x="354" y="708"/>
                  </a:lnTo>
                  <a:lnTo>
                    <a:pt x="375" y="705"/>
                  </a:lnTo>
                  <a:lnTo>
                    <a:pt x="416" y="690"/>
                  </a:lnTo>
                  <a:lnTo>
                    <a:pt x="433" y="674"/>
                  </a:lnTo>
                  <a:lnTo>
                    <a:pt x="915" y="191"/>
                  </a:lnTo>
                  <a:lnTo>
                    <a:pt x="931" y="174"/>
                  </a:lnTo>
                  <a:lnTo>
                    <a:pt x="947" y="133"/>
                  </a:lnTo>
                  <a:lnTo>
                    <a:pt x="947" y="90"/>
                  </a:lnTo>
                  <a:lnTo>
                    <a:pt x="931" y="49"/>
                  </a:lnTo>
                  <a:lnTo>
                    <a:pt x="915" y="31"/>
                  </a:lnTo>
                  <a:lnTo>
                    <a:pt x="899" y="16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6"/>
                  </a:lnTo>
                  <a:lnTo>
                    <a:pt x="7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343809" y="2749263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29292"/>
                </a:solidFill>
                <a:latin typeface="+mn-ea"/>
              </a:rPr>
              <a:t>개발 환경</a:t>
            </a:r>
            <a:endParaRPr lang="ko-KR" altLang="en-US" b="1" dirty="0">
              <a:solidFill>
                <a:srgbClr val="92929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28AF6E0-F034-4F5E-BB27-B1AC1B5F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94249" cy="1325563"/>
          </a:xfrm>
        </p:spPr>
        <p:txBody>
          <a:bodyPr/>
          <a:lstStyle/>
          <a:p>
            <a:r>
              <a:rPr lang="ko-KR" altLang="en-US" b="1" dirty="0" smtClean="0">
                <a:latin typeface="+mn-ea"/>
                <a:ea typeface="+mn-ea"/>
              </a:rPr>
              <a:t>개발 배경</a:t>
            </a:r>
            <a:endParaRPr lang="ko-KR" altLang="en-US" b="1" dirty="0">
              <a:latin typeface="+mn-ea"/>
              <a:ea typeface="+mn-ea"/>
            </a:endParaRP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3872119"/>
              </p:ext>
            </p:extLst>
          </p:nvPr>
        </p:nvGraphicFramePr>
        <p:xfrm>
          <a:off x="5740400" y="1485900"/>
          <a:ext cx="6096000" cy="4665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직사각형 6"/>
          <p:cNvSpPr/>
          <p:nvPr/>
        </p:nvSpPr>
        <p:spPr>
          <a:xfrm>
            <a:off x="494294" y="2406096"/>
            <a:ext cx="4913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rgbClr val="445566"/>
                </a:solidFill>
                <a:latin typeface="HY견명조" pitchFamily="18" charset="-127"/>
                <a:ea typeface="HY견명조" pitchFamily="18" charset="-127"/>
              </a:rPr>
              <a:t>외국인 교환학생들에게 학교 생활과 관련하여 도움이 되는 애플리케이션이 존재하지 않음</a:t>
            </a:r>
            <a:endParaRPr lang="en-US" altLang="ko-KR" sz="2000" spc="-150" dirty="0">
              <a:solidFill>
                <a:srgbClr val="445566"/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6392" y="5123924"/>
            <a:ext cx="4485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 smtClean="0">
                <a:solidFill>
                  <a:srgbClr val="445566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유학 생활 중 불편 사항 多</a:t>
            </a:r>
            <a:endParaRPr lang="en-US" altLang="ko-KR" spc="-150" dirty="0">
              <a:solidFill>
                <a:srgbClr val="445566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2506377" y="3341836"/>
            <a:ext cx="526273" cy="136173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347931" y="5714335"/>
            <a:ext cx="2197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외국인 학생 </a:t>
            </a:r>
            <a:r>
              <a:rPr lang="en-US" altLang="ko-KR" sz="1200" b="1" dirty="0" smtClean="0"/>
              <a:t>28</a:t>
            </a:r>
            <a:r>
              <a:rPr lang="ko-KR" altLang="en-US" sz="1200" b="1" dirty="0" smtClean="0"/>
              <a:t>명 대상 조사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6644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41036D7-0C1A-4670-9537-5A48A9733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시스템 </a:t>
            </a:r>
            <a:r>
              <a:rPr lang="ko-KR" altLang="en-US" b="1" dirty="0"/>
              <a:t>구조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08239328" descr="EMB000013b4415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11" y="1666433"/>
            <a:ext cx="7354670" cy="4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93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8280" y="4103787"/>
            <a:ext cx="34450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445566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번역</a:t>
            </a:r>
            <a:endParaRPr lang="en-US" altLang="ko-KR" sz="2800" spc="-150" dirty="0">
              <a:solidFill>
                <a:srgbClr val="445566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2800" spc="-150" dirty="0">
              <a:solidFill>
                <a:srgbClr val="445566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pc="-150" dirty="0">
                <a:solidFill>
                  <a:srgbClr val="445566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</a:t>
            </a:r>
            <a:r>
              <a:rPr lang="ko-KR" altLang="en-US" spc="-150" dirty="0">
                <a:solidFill>
                  <a:srgbClr val="445566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교환학생을 위한 </a:t>
            </a:r>
            <a:r>
              <a:rPr lang="ko-KR" altLang="en-US" spc="-150" dirty="0" smtClean="0">
                <a:solidFill>
                  <a:srgbClr val="445566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공지사항 번역과 실시간 음성번역 기능을 제공</a:t>
            </a:r>
            <a:endParaRPr lang="en-US" altLang="ko-KR" spc="-150" dirty="0" smtClean="0">
              <a:solidFill>
                <a:srgbClr val="445566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pc="-150" dirty="0" smtClean="0">
              <a:solidFill>
                <a:srgbClr val="445566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60" y="2117059"/>
            <a:ext cx="2285502" cy="19152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399" y="2128128"/>
            <a:ext cx="2550793" cy="19152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030" y="2117058"/>
            <a:ext cx="2568427" cy="19263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61995" y="4103787"/>
            <a:ext cx="348146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445566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길 찾기</a:t>
            </a:r>
            <a:endParaRPr lang="en-US" altLang="ko-KR" sz="2800" spc="-150" dirty="0">
              <a:solidFill>
                <a:srgbClr val="445566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2800" spc="-150" dirty="0">
              <a:solidFill>
                <a:srgbClr val="445566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pc="-150" dirty="0">
                <a:solidFill>
                  <a:srgbClr val="445566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</a:t>
            </a:r>
            <a:r>
              <a:rPr lang="ko-KR" altLang="en-US" spc="-150" dirty="0">
                <a:solidFill>
                  <a:srgbClr val="445566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지리를 모르는 학생을 </a:t>
            </a:r>
            <a:r>
              <a:rPr lang="ko-KR" altLang="en-US" spc="-150" dirty="0" smtClean="0">
                <a:solidFill>
                  <a:srgbClr val="445566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위해 학교 부대시설과 인근 편의시설을 </a:t>
            </a:r>
            <a:r>
              <a:rPr lang="ko-KR" altLang="en-US" spc="-150" dirty="0" err="1" smtClean="0">
                <a:solidFill>
                  <a:srgbClr val="445566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네비게이션을</a:t>
            </a:r>
            <a:r>
              <a:rPr lang="ko-KR" altLang="en-US" spc="-150" dirty="0" smtClean="0">
                <a:solidFill>
                  <a:srgbClr val="445566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pc="-150" dirty="0">
                <a:solidFill>
                  <a:srgbClr val="445566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통한 길 찾기 기능을 </a:t>
            </a:r>
            <a:r>
              <a:rPr lang="ko-KR" altLang="en-US" spc="-150" dirty="0" smtClean="0">
                <a:solidFill>
                  <a:srgbClr val="445566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지원</a:t>
            </a:r>
            <a:endParaRPr lang="en-US" altLang="ko-KR" spc="-150" dirty="0">
              <a:solidFill>
                <a:srgbClr val="445566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85712" y="4103786"/>
            <a:ext cx="34450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rgbClr val="445566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커뮤니티</a:t>
            </a:r>
            <a:endParaRPr lang="en-US" altLang="ko-KR" sz="2800" spc="-150" dirty="0" smtClean="0">
              <a:solidFill>
                <a:srgbClr val="445566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endParaRPr lang="en-US" altLang="ko-KR" sz="2800" spc="-150" dirty="0">
              <a:solidFill>
                <a:srgbClr val="445566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pc="-150" dirty="0">
                <a:solidFill>
                  <a:srgbClr val="445566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</a:t>
            </a:r>
            <a:r>
              <a:rPr lang="ko-KR" altLang="en-US" spc="-150" dirty="0" smtClean="0">
                <a:solidFill>
                  <a:srgbClr val="445566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외국인 학생들을 위한 커뮤니티로써 외국인 학생들간의 정보공유와 한국인 친구를 만나기 위해 사용</a:t>
            </a:r>
            <a:endParaRPr lang="en-US" altLang="ko-KR" spc="-150" dirty="0">
              <a:solidFill>
                <a:srgbClr val="445566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628AF6E0-F034-4F5E-BB27-B1AC1B5F3B89}"/>
              </a:ext>
            </a:extLst>
          </p:cNvPr>
          <p:cNvSpPr txBox="1">
            <a:spLocks/>
          </p:cNvSpPr>
          <p:nvPr/>
        </p:nvSpPr>
        <p:spPr>
          <a:xfrm>
            <a:off x="818060" y="565744"/>
            <a:ext cx="4694249" cy="8091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주요기능</a:t>
            </a:r>
          </a:p>
        </p:txBody>
      </p:sp>
    </p:spTree>
    <p:extLst>
      <p:ext uri="{BB962C8B-B14F-4D97-AF65-F5344CB8AC3E}">
        <p14:creationId xmlns:p14="http://schemas.microsoft.com/office/powerpoint/2010/main" val="272472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66ED707-26AE-42C5-9716-2E29E1073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60" y="92097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405" y="1134890"/>
            <a:ext cx="3220683" cy="522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/>
              <a:t>1)</a:t>
            </a:r>
            <a:r>
              <a:rPr lang="ko-KR" altLang="en-US" b="1" dirty="0" smtClean="0"/>
              <a:t>번역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공지사항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4" name="오른쪽 화살표 3"/>
          <p:cNvSpPr/>
          <p:nvPr/>
        </p:nvSpPr>
        <p:spPr>
          <a:xfrm>
            <a:off x="5249577" y="3335255"/>
            <a:ext cx="1045968" cy="82230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4" y="2090714"/>
            <a:ext cx="4449037" cy="3454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965" y="2051246"/>
            <a:ext cx="4653285" cy="3505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 txBox="1">
            <a:spLocks/>
          </p:cNvSpPr>
          <p:nvPr/>
        </p:nvSpPr>
        <p:spPr>
          <a:xfrm>
            <a:off x="3657492" y="5799300"/>
            <a:ext cx="3815589" cy="7845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b="1" dirty="0" smtClean="0"/>
              <a:t>학교 서버의 공지사항 내용을 번역 후 </a:t>
            </a:r>
            <a:r>
              <a:rPr lang="ko-KR" altLang="en-US" sz="2000" b="1" dirty="0" err="1" smtClean="0"/>
              <a:t>모바일</a:t>
            </a:r>
            <a:r>
              <a:rPr lang="ko-KR" altLang="en-US" sz="2000" b="1" dirty="0" smtClean="0"/>
              <a:t> 플랫폼에서 제공  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64166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66ED707-26AE-42C5-9716-2E29E1073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258" y="1608537"/>
            <a:ext cx="3220683" cy="522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/>
              <a:t>1)</a:t>
            </a:r>
            <a:r>
              <a:rPr lang="ko-KR" altLang="en-US" b="1" dirty="0" smtClean="0"/>
              <a:t>번역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음성번역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4" name="오른쪽 화살표 3"/>
          <p:cNvSpPr/>
          <p:nvPr/>
        </p:nvSpPr>
        <p:spPr>
          <a:xfrm>
            <a:off x="3414197" y="3640822"/>
            <a:ext cx="690734" cy="6170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ㅍ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97" y="3056223"/>
            <a:ext cx="1786264" cy="178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774" y="2990418"/>
            <a:ext cx="1917874" cy="191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오른쪽 화살표 8"/>
          <p:cNvSpPr/>
          <p:nvPr/>
        </p:nvSpPr>
        <p:spPr>
          <a:xfrm>
            <a:off x="7612323" y="3640822"/>
            <a:ext cx="690734" cy="6170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517" y="258257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 txBox="1">
            <a:spLocks/>
          </p:cNvSpPr>
          <p:nvPr/>
        </p:nvSpPr>
        <p:spPr>
          <a:xfrm>
            <a:off x="684537" y="5257008"/>
            <a:ext cx="2659983" cy="39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b="1" dirty="0" smtClean="0"/>
              <a:t>사용자의 음성인식</a:t>
            </a:r>
            <a:endParaRPr lang="en-US" altLang="ko-KR" sz="2000" b="1" dirty="0" smtClean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 txBox="1">
            <a:spLocks/>
          </p:cNvSpPr>
          <p:nvPr/>
        </p:nvSpPr>
        <p:spPr>
          <a:xfrm>
            <a:off x="4429719" y="5257008"/>
            <a:ext cx="2659983" cy="39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b="1" dirty="0" smtClean="0"/>
              <a:t>텍스</a:t>
            </a:r>
            <a:r>
              <a:rPr lang="ko-KR" altLang="en-US" sz="2000" b="1" dirty="0"/>
              <a:t>트</a:t>
            </a:r>
            <a:r>
              <a:rPr lang="ko-KR" altLang="en-US" sz="2000" b="1" dirty="0" smtClean="0"/>
              <a:t> 번역 </a:t>
            </a:r>
            <a:endParaRPr lang="en-US" altLang="ko-KR" sz="2000" b="1" dirty="0" smtClean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 txBox="1">
            <a:spLocks/>
          </p:cNvSpPr>
          <p:nvPr/>
        </p:nvSpPr>
        <p:spPr>
          <a:xfrm>
            <a:off x="8467517" y="5310730"/>
            <a:ext cx="3057870" cy="925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b="1" smtClean="0"/>
              <a:t>번역된 텍스트 음성 데이터로 변환 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69224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66ED707-26AE-42C5-9716-2E29E1073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356" y="1648007"/>
            <a:ext cx="3220683" cy="522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/>
              <a:t>1)</a:t>
            </a:r>
            <a:r>
              <a:rPr lang="ko-KR" altLang="en-US" b="1" dirty="0" err="1" smtClean="0"/>
              <a:t>길찾기</a:t>
            </a:r>
            <a:endParaRPr lang="en-US" altLang="ko-KR" b="1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676" y="2353189"/>
            <a:ext cx="361950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46" y="2353189"/>
            <a:ext cx="3776960" cy="2670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 txBox="1">
            <a:spLocks/>
          </p:cNvSpPr>
          <p:nvPr/>
        </p:nvSpPr>
        <p:spPr>
          <a:xfrm>
            <a:off x="2137879" y="5332232"/>
            <a:ext cx="2141666" cy="784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b="1" dirty="0" smtClean="0"/>
              <a:t>학교 부대시설의 위치 확인</a:t>
            </a:r>
            <a:endParaRPr lang="en-US" altLang="ko-KR" sz="2000" b="1" dirty="0" smtClean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 txBox="1">
            <a:spLocks/>
          </p:cNvSpPr>
          <p:nvPr/>
        </p:nvSpPr>
        <p:spPr>
          <a:xfrm>
            <a:off x="7577593" y="5319017"/>
            <a:ext cx="2141666" cy="784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b="1" dirty="0" smtClean="0"/>
              <a:t>원하는 위치까지의 안내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99044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66ED707-26AE-42C5-9716-2E29E1073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90426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865" y="1167782"/>
            <a:ext cx="3220683" cy="522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/>
              <a:t>1)</a:t>
            </a:r>
            <a:r>
              <a:rPr lang="ko-KR" altLang="en-US" b="1" dirty="0" smtClean="0"/>
              <a:t>커뮤니티</a:t>
            </a:r>
            <a:endParaRPr lang="en-US" altLang="ko-KR" b="1" dirty="0" smtClean="0"/>
          </a:p>
        </p:txBody>
      </p:sp>
      <p:pic>
        <p:nvPicPr>
          <p:cNvPr id="6146" name="Picture 2" descr="ì»¤ë®¤ëí°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8CA"/>
              </a:clrFrom>
              <a:clrTo>
                <a:srgbClr val="FFF8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709" y="1177293"/>
            <a:ext cx="4863931" cy="273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cfs15.tistory.com/image/31/tistory/2009/02/05/11/44/498a52976129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1" y="4042838"/>
            <a:ext cx="4324350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 txBox="1">
            <a:spLocks/>
          </p:cNvSpPr>
          <p:nvPr/>
        </p:nvSpPr>
        <p:spPr>
          <a:xfrm>
            <a:off x="7611047" y="4166851"/>
            <a:ext cx="2141666" cy="784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b="1" dirty="0" smtClean="0"/>
              <a:t>외국인 학생들간</a:t>
            </a:r>
            <a:endParaRPr lang="en-US" altLang="ko-KR" sz="20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 smtClean="0"/>
              <a:t>Communication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4B63E412-3B60-4618-9CEC-FA89D959FCB7}"/>
              </a:ext>
            </a:extLst>
          </p:cNvPr>
          <p:cNvSpPr txBox="1">
            <a:spLocks/>
          </p:cNvSpPr>
          <p:nvPr/>
        </p:nvSpPr>
        <p:spPr>
          <a:xfrm>
            <a:off x="1874743" y="3120270"/>
            <a:ext cx="2141666" cy="784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b="1" dirty="0" smtClean="0"/>
              <a:t>외국인 학생의 </a:t>
            </a:r>
            <a:endParaRPr lang="en-US" altLang="ko-KR" sz="2000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b="1" dirty="0" smtClean="0"/>
              <a:t>정보 습득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71017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2925</TotalTime>
  <Words>263</Words>
  <Application>Microsoft Office PowerPoint</Application>
  <PresentationFormat>사용자 지정</PresentationFormat>
  <Paragraphs>79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굴림</vt:lpstr>
      <vt:lpstr>Arial</vt:lpstr>
      <vt:lpstr>나눔바른고딕</vt:lpstr>
      <vt:lpstr>맑은 고딕</vt:lpstr>
      <vt:lpstr>HY견명조</vt:lpstr>
      <vt:lpstr>Office 테마</vt:lpstr>
      <vt:lpstr>클라우드 플랫폼을 활용한  음성인식 번역 어플리케이션</vt:lpstr>
      <vt:lpstr>PowerPoint 프레젠테이션</vt:lpstr>
      <vt:lpstr>개발 배경</vt:lpstr>
      <vt:lpstr>시스템 구조</vt:lpstr>
      <vt:lpstr>PowerPoint 프레젠테이션</vt:lpstr>
      <vt:lpstr>2. 기능</vt:lpstr>
      <vt:lpstr>2. 기능</vt:lpstr>
      <vt:lpstr>2. 기능</vt:lpstr>
      <vt:lpstr>2. 기능</vt:lpstr>
      <vt:lpstr>결과물</vt:lpstr>
      <vt:lpstr>결과물</vt:lpstr>
      <vt:lpstr>결과물</vt:lpstr>
      <vt:lpstr>결과물</vt:lpstr>
      <vt:lpstr>결과물</vt:lpstr>
      <vt:lpstr>기대효과</vt:lpstr>
      <vt:lpstr>기대효과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AutoBVT</cp:lastModifiedBy>
  <cp:revision>120</cp:revision>
  <dcterms:created xsi:type="dcterms:W3CDTF">2014-12-18T04:01:36Z</dcterms:created>
  <dcterms:modified xsi:type="dcterms:W3CDTF">2018-10-28T09:31:50Z</dcterms:modified>
</cp:coreProperties>
</file>